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47" r:id="rId1"/>
  </p:sldMasterIdLst>
  <p:sldIdLst>
    <p:sldId id="256" r:id="rId2"/>
  </p:sldIdLst>
  <p:sldSz cx="17279938" cy="32399288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1" autoAdjust="0"/>
    <p:restoredTop sz="94660"/>
  </p:normalViewPr>
  <p:slideViewPr>
    <p:cSldViewPr snapToGrid="0">
      <p:cViewPr varScale="1">
        <p:scale>
          <a:sx n="26" d="100"/>
          <a:sy n="26" d="100"/>
        </p:scale>
        <p:origin x="36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8232" y="5054291"/>
            <a:ext cx="14117709" cy="6944847"/>
          </a:xfrm>
        </p:spPr>
        <p:txBody>
          <a:bodyPr>
            <a:noAutofit/>
          </a:bodyPr>
          <a:lstStyle>
            <a:lvl1pPr algn="r">
              <a:defRPr sz="9071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5183981" y="1814360"/>
            <a:ext cx="11231960" cy="2894336"/>
          </a:xfrm>
        </p:spPr>
        <p:txBody>
          <a:bodyPr anchor="b">
            <a:normAutofit/>
          </a:bodyPr>
          <a:lstStyle>
            <a:lvl1pPr marL="0" indent="0" algn="r">
              <a:buNone/>
              <a:defRPr sz="3780">
                <a:solidFill>
                  <a:schemeClr val="tx1"/>
                </a:solidFill>
              </a:defRPr>
            </a:lvl1pPr>
            <a:lvl2pPr marL="864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28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592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456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320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184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048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912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C67F-B2EE-48B1-AA12-ACE34064A27E}" type="datetimeFigureOut">
              <a:rPr lang="ko-KR" altLang="en-US" smtClean="0"/>
              <a:t>2020-10-19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D01E-24EA-40F3-BF1B-CC9B200AA5D0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7" name="Group 21"/>
          <p:cNvGrpSpPr/>
          <p:nvPr/>
        </p:nvGrpSpPr>
        <p:grpSpPr bwMode="grayWhite">
          <a:xfrm rot="19693411">
            <a:off x="6302355" y="9019871"/>
            <a:ext cx="11378660" cy="22816903"/>
            <a:chOff x="1761807" y="615248"/>
            <a:chExt cx="6021229" cy="4829684"/>
          </a:xfrm>
        </p:grpSpPr>
        <p:grpSp>
          <p:nvGrpSpPr>
            <p:cNvPr id="8" name="Group 42"/>
            <p:cNvGrpSpPr/>
            <p:nvPr userDrawn="1"/>
          </p:nvGrpSpPr>
          <p:grpSpPr bwMode="grayWhite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22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3402"/>
              </a:p>
            </p:txBody>
          </p:sp>
          <p:sp>
            <p:nvSpPr>
              <p:cNvPr id="23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3402"/>
              </a:p>
            </p:txBody>
          </p:sp>
        </p:grpSp>
        <p:cxnSp>
          <p:nvCxnSpPr>
            <p:cNvPr id="9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38"/>
            <p:cNvGrpSpPr/>
            <p:nvPr userDrawn="1"/>
          </p:nvGrpSpPr>
          <p:grpSpPr bwMode="grayWhite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20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40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3402"/>
              </a:p>
            </p:txBody>
          </p:sp>
        </p:grpSp>
        <p:grpSp>
          <p:nvGrpSpPr>
            <p:cNvPr id="11" name="Group 39"/>
            <p:cNvGrpSpPr/>
            <p:nvPr userDrawn="1"/>
          </p:nvGrpSpPr>
          <p:grpSpPr bwMode="grayWhite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8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40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3402"/>
              </a:p>
            </p:txBody>
          </p:sp>
        </p:grpSp>
        <p:grpSp>
          <p:nvGrpSpPr>
            <p:cNvPr id="12" name="Group 37"/>
            <p:cNvGrpSpPr/>
            <p:nvPr userDrawn="1"/>
          </p:nvGrpSpPr>
          <p:grpSpPr bwMode="grayWhite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6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40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3402"/>
              </a:p>
            </p:txBody>
          </p:sp>
        </p:grpSp>
        <p:grpSp>
          <p:nvGrpSpPr>
            <p:cNvPr id="13" name="Group 36"/>
            <p:cNvGrpSpPr/>
            <p:nvPr userDrawn="1"/>
          </p:nvGrpSpPr>
          <p:grpSpPr bwMode="grayWhite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4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402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3402"/>
              </a:p>
            </p:txBody>
          </p:sp>
        </p:grpSp>
      </p:grpSp>
      <p:pic>
        <p:nvPicPr>
          <p:cNvPr id="24" name="Picture 230" descr="s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8783968" y="20879541"/>
            <a:ext cx="1691994" cy="43199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65396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C67F-B2EE-48B1-AA12-ACE34064A27E}" type="datetimeFigureOut">
              <a:rPr lang="ko-KR" altLang="en-US" smtClean="0"/>
              <a:t>2020-10-19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D01E-24EA-40F3-BF1B-CC9B200AA5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2187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13357392" y="1684766"/>
            <a:ext cx="3058549" cy="27644392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3997" y="1684766"/>
            <a:ext cx="12095957" cy="27644392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C67F-B2EE-48B1-AA12-ACE34064A27E}" type="datetimeFigureOut">
              <a:rPr lang="ko-KR" altLang="en-US" smtClean="0"/>
              <a:t>2020-10-19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D01E-24EA-40F3-BF1B-CC9B200AA5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1316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997" y="5615876"/>
            <a:ext cx="15551944" cy="235434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C67F-B2EE-48B1-AA12-ACE34064A27E}" type="datetimeFigureOut">
              <a:rPr lang="ko-KR" altLang="en-US" smtClean="0"/>
              <a:t>2020-10-19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D01E-24EA-40F3-BF1B-CC9B200AA5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378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7835" y="10799765"/>
            <a:ext cx="14687947" cy="6434859"/>
          </a:xfrm>
        </p:spPr>
        <p:txBody>
          <a:bodyPr anchor="t">
            <a:noAutofit/>
          </a:bodyPr>
          <a:lstStyle>
            <a:lvl1pPr algn="ctr">
              <a:defRPr sz="9071" b="1" cap="all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2395" y="6393460"/>
            <a:ext cx="14687947" cy="4276706"/>
          </a:xfrm>
        </p:spPr>
        <p:txBody>
          <a:bodyPr anchor="b">
            <a:normAutofit/>
          </a:bodyPr>
          <a:lstStyle>
            <a:lvl1pPr marL="0" indent="0" algn="ctr">
              <a:buNone/>
              <a:defRPr sz="3402">
                <a:solidFill>
                  <a:schemeClr val="tx1"/>
                </a:solidFill>
              </a:defRPr>
            </a:lvl1pPr>
            <a:lvl2pPr marL="864017" indent="0">
              <a:buNone/>
              <a:defRPr sz="3402">
                <a:solidFill>
                  <a:schemeClr val="tx1">
                    <a:tint val="75000"/>
                  </a:schemeClr>
                </a:solidFill>
              </a:defRPr>
            </a:lvl2pPr>
            <a:lvl3pPr marL="1728033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3pPr>
            <a:lvl4pPr marL="2592050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456066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4320083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5184099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6048116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91213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C67F-B2EE-48B1-AA12-ACE34064A27E}" type="datetimeFigureOut">
              <a:rPr lang="ko-KR" altLang="en-US" smtClean="0"/>
              <a:t>2020-10-19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D01E-24EA-40F3-BF1B-CC9B200AA5D0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7" name="Group 21"/>
          <p:cNvGrpSpPr/>
          <p:nvPr/>
        </p:nvGrpSpPr>
        <p:grpSpPr bwMode="grayWhite">
          <a:xfrm rot="19693411">
            <a:off x="6302355" y="9019871"/>
            <a:ext cx="11378660" cy="22816903"/>
            <a:chOff x="1761807" y="615248"/>
            <a:chExt cx="6021229" cy="4829684"/>
          </a:xfrm>
        </p:grpSpPr>
        <p:grpSp>
          <p:nvGrpSpPr>
            <p:cNvPr id="8" name="Group 42"/>
            <p:cNvGrpSpPr/>
            <p:nvPr userDrawn="1"/>
          </p:nvGrpSpPr>
          <p:grpSpPr bwMode="grayWhite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22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3402"/>
              </a:p>
            </p:txBody>
          </p:sp>
          <p:sp>
            <p:nvSpPr>
              <p:cNvPr id="23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3402"/>
              </a:p>
            </p:txBody>
          </p:sp>
        </p:grpSp>
        <p:cxnSp>
          <p:nvCxnSpPr>
            <p:cNvPr id="9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38"/>
            <p:cNvGrpSpPr/>
            <p:nvPr userDrawn="1"/>
          </p:nvGrpSpPr>
          <p:grpSpPr bwMode="grayWhite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20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40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3402"/>
              </a:p>
            </p:txBody>
          </p:sp>
        </p:grpSp>
        <p:grpSp>
          <p:nvGrpSpPr>
            <p:cNvPr id="11" name="Group 39"/>
            <p:cNvGrpSpPr/>
            <p:nvPr userDrawn="1"/>
          </p:nvGrpSpPr>
          <p:grpSpPr bwMode="grayWhite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8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40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3402"/>
              </a:p>
            </p:txBody>
          </p:sp>
        </p:grpSp>
        <p:grpSp>
          <p:nvGrpSpPr>
            <p:cNvPr id="12" name="Group 37"/>
            <p:cNvGrpSpPr/>
            <p:nvPr userDrawn="1"/>
          </p:nvGrpSpPr>
          <p:grpSpPr bwMode="grayWhite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6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40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3402"/>
              </a:p>
            </p:txBody>
          </p:sp>
        </p:grpSp>
        <p:grpSp>
          <p:nvGrpSpPr>
            <p:cNvPr id="13" name="Group 36"/>
            <p:cNvGrpSpPr/>
            <p:nvPr userDrawn="1"/>
          </p:nvGrpSpPr>
          <p:grpSpPr bwMode="grayWhite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4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402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3402"/>
              </a:p>
            </p:txBody>
          </p:sp>
        </p:grpSp>
      </p:grpSp>
      <p:pic>
        <p:nvPicPr>
          <p:cNvPr id="24" name="Picture 230" descr="s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8783968" y="20879541"/>
            <a:ext cx="1691994" cy="43199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4157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5837" y="6091066"/>
            <a:ext cx="7631973" cy="22074715"/>
          </a:xfrm>
        </p:spPr>
        <p:txBody>
          <a:bodyPr/>
          <a:lstStyle>
            <a:lvl1pPr>
              <a:defRPr sz="5291"/>
            </a:lvl1pPr>
            <a:lvl2pPr>
              <a:defRPr sz="4536"/>
            </a:lvl2pPr>
            <a:lvl3pPr>
              <a:defRPr sz="3780"/>
            </a:lvl3pPr>
            <a:lvl4pPr>
              <a:defRPr sz="3402"/>
            </a:lvl4pPr>
            <a:lvl5pPr>
              <a:defRPr sz="3402"/>
            </a:lvl5pPr>
            <a:lvl6pPr>
              <a:defRPr sz="3402"/>
            </a:lvl6pPr>
            <a:lvl7pPr>
              <a:defRPr sz="3402"/>
            </a:lvl7pPr>
            <a:lvl8pPr>
              <a:defRPr sz="3402"/>
            </a:lvl8pPr>
            <a:lvl9pPr>
              <a:defRPr sz="3402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47328" y="6091066"/>
            <a:ext cx="7631973" cy="22074715"/>
          </a:xfrm>
        </p:spPr>
        <p:txBody>
          <a:bodyPr/>
          <a:lstStyle>
            <a:lvl1pPr>
              <a:defRPr sz="5291"/>
            </a:lvl1pPr>
            <a:lvl2pPr>
              <a:defRPr sz="4536"/>
            </a:lvl2pPr>
            <a:lvl3pPr>
              <a:defRPr sz="3780"/>
            </a:lvl3pPr>
            <a:lvl4pPr>
              <a:defRPr sz="3402"/>
            </a:lvl4pPr>
            <a:lvl5pPr>
              <a:defRPr sz="3402"/>
            </a:lvl5pPr>
            <a:lvl6pPr>
              <a:defRPr sz="3402"/>
            </a:lvl6pPr>
            <a:lvl7pPr>
              <a:defRPr sz="3402"/>
            </a:lvl7pPr>
            <a:lvl8pPr>
              <a:defRPr sz="3402"/>
            </a:lvl8pPr>
            <a:lvl9pPr>
              <a:defRPr sz="3402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C67F-B2EE-48B1-AA12-ACE34064A27E}" type="datetimeFigureOut">
              <a:rPr lang="ko-KR" altLang="en-US" smtClean="0"/>
              <a:t>2020-10-19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D01E-24EA-40F3-BF1B-CC9B200AA5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9076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863997" y="6393460"/>
            <a:ext cx="7637733" cy="3022431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3780" b="1"/>
            </a:lvl1pPr>
            <a:lvl2pPr marL="864017" indent="0">
              <a:buNone/>
              <a:defRPr sz="3780" b="1"/>
            </a:lvl2pPr>
            <a:lvl3pPr marL="1728033" indent="0">
              <a:buNone/>
              <a:defRPr sz="3402" b="1"/>
            </a:lvl3pPr>
            <a:lvl4pPr marL="2592050" indent="0">
              <a:buNone/>
              <a:defRPr sz="3024" b="1"/>
            </a:lvl4pPr>
            <a:lvl5pPr marL="3456066" indent="0">
              <a:buNone/>
              <a:defRPr sz="3024" b="1"/>
            </a:lvl5pPr>
            <a:lvl6pPr marL="4320083" indent="0">
              <a:buNone/>
              <a:defRPr sz="3024" b="1"/>
            </a:lvl6pPr>
            <a:lvl7pPr marL="5184099" indent="0">
              <a:buNone/>
              <a:defRPr sz="3024" b="1"/>
            </a:lvl7pPr>
            <a:lvl8pPr marL="6048116" indent="0">
              <a:buNone/>
              <a:defRPr sz="3024" b="1"/>
            </a:lvl8pPr>
            <a:lvl9pPr marL="6912132" indent="0">
              <a:buNone/>
              <a:defRPr sz="3024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3997" y="9892583"/>
            <a:ext cx="7634974" cy="19050781"/>
          </a:xfrm>
        </p:spPr>
        <p:txBody>
          <a:bodyPr/>
          <a:lstStyle>
            <a:lvl1pPr>
              <a:defRPr sz="4536"/>
            </a:lvl1pPr>
            <a:lvl2pPr>
              <a:defRPr sz="3780"/>
            </a:lvl2pPr>
            <a:lvl3pPr>
              <a:defRPr sz="3402"/>
            </a:lvl3pPr>
            <a:lvl4pPr>
              <a:defRPr sz="3024"/>
            </a:lvl4pPr>
            <a:lvl5pPr>
              <a:defRPr sz="3024"/>
            </a:lvl5pPr>
            <a:lvl6pPr>
              <a:defRPr sz="3024"/>
            </a:lvl6pPr>
            <a:lvl7pPr>
              <a:defRPr sz="3024"/>
            </a:lvl7pPr>
            <a:lvl8pPr>
              <a:defRPr sz="3024"/>
            </a:lvl8pPr>
            <a:lvl9pPr>
              <a:defRPr sz="3024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8777968" y="6393460"/>
            <a:ext cx="7637733" cy="3022431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3780" b="1"/>
            </a:lvl1pPr>
            <a:lvl2pPr marL="864017" indent="0">
              <a:buNone/>
              <a:defRPr sz="3780" b="1"/>
            </a:lvl2pPr>
            <a:lvl3pPr marL="1728033" indent="0">
              <a:buNone/>
              <a:defRPr sz="3402" b="1"/>
            </a:lvl3pPr>
            <a:lvl4pPr marL="2592050" indent="0">
              <a:buNone/>
              <a:defRPr sz="3024" b="1"/>
            </a:lvl4pPr>
            <a:lvl5pPr marL="3456066" indent="0">
              <a:buNone/>
              <a:defRPr sz="3024" b="1"/>
            </a:lvl5pPr>
            <a:lvl6pPr marL="4320083" indent="0">
              <a:buNone/>
              <a:defRPr sz="3024" b="1"/>
            </a:lvl6pPr>
            <a:lvl7pPr marL="5184099" indent="0">
              <a:buNone/>
              <a:defRPr sz="3024" b="1"/>
            </a:lvl7pPr>
            <a:lvl8pPr marL="6048116" indent="0">
              <a:buNone/>
              <a:defRPr sz="3024" b="1"/>
            </a:lvl8pPr>
            <a:lvl9pPr marL="6912132" indent="0">
              <a:buNone/>
              <a:defRPr sz="3024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777969" y="9892583"/>
            <a:ext cx="7637973" cy="19050781"/>
          </a:xfrm>
        </p:spPr>
        <p:txBody>
          <a:bodyPr/>
          <a:lstStyle>
            <a:lvl1pPr>
              <a:defRPr sz="4536"/>
            </a:lvl1pPr>
            <a:lvl2pPr>
              <a:defRPr sz="3780"/>
            </a:lvl2pPr>
            <a:lvl3pPr>
              <a:defRPr sz="3402"/>
            </a:lvl3pPr>
            <a:lvl4pPr>
              <a:defRPr sz="3024"/>
            </a:lvl4pPr>
            <a:lvl5pPr>
              <a:defRPr sz="3024"/>
            </a:lvl5pPr>
            <a:lvl6pPr>
              <a:defRPr sz="3024"/>
            </a:lvl6pPr>
            <a:lvl7pPr>
              <a:defRPr sz="3024"/>
            </a:lvl7pPr>
            <a:lvl8pPr>
              <a:defRPr sz="3024"/>
            </a:lvl8pPr>
            <a:lvl9pPr>
              <a:defRPr sz="3024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C67F-B2EE-48B1-AA12-ACE34064A27E}" type="datetimeFigureOut">
              <a:rPr lang="ko-KR" altLang="en-US" smtClean="0"/>
              <a:t>2020-10-19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D01E-24EA-40F3-BF1B-CC9B200AA5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007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C67F-B2EE-48B1-AA12-ACE34064A27E}" type="datetimeFigureOut">
              <a:rPr lang="ko-KR" altLang="en-US" smtClean="0"/>
              <a:t>2020-10-19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D01E-24EA-40F3-BF1B-CC9B200AA5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7155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C67F-B2EE-48B1-AA12-ACE34064A27E}" type="datetimeFigureOut">
              <a:rPr lang="ko-KR" altLang="en-US" smtClean="0"/>
              <a:t>2020-10-19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D01E-24EA-40F3-BF1B-CC9B200AA5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2046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8232" y="0"/>
            <a:ext cx="14117709" cy="4665497"/>
          </a:xfrm>
        </p:spPr>
        <p:txBody>
          <a:bodyPr anchor="b">
            <a:normAutofit/>
          </a:bodyPr>
          <a:lstStyle>
            <a:lvl1pPr algn="l">
              <a:defRPr sz="7559" b="1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1912" y="6479858"/>
            <a:ext cx="8830048" cy="22938696"/>
          </a:xfrm>
        </p:spPr>
        <p:txBody>
          <a:bodyPr/>
          <a:lstStyle>
            <a:lvl1pPr>
              <a:defRPr sz="6047"/>
            </a:lvl1pPr>
            <a:lvl2pPr>
              <a:defRPr sz="5291"/>
            </a:lvl2pPr>
            <a:lvl3pPr>
              <a:defRPr sz="4536"/>
            </a:lvl3pPr>
            <a:lvl4pPr>
              <a:defRPr sz="3780"/>
            </a:lvl4pPr>
            <a:lvl5pPr>
              <a:defRPr sz="3780"/>
            </a:lvl5pPr>
            <a:lvl6pPr>
              <a:defRPr sz="3780"/>
            </a:lvl6pPr>
            <a:lvl7pPr>
              <a:defRPr sz="3780"/>
            </a:lvl7pPr>
            <a:lvl8pPr>
              <a:defRPr sz="3780"/>
            </a:lvl8pPr>
            <a:lvl9pPr>
              <a:defRPr sz="378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387479" y="6479858"/>
            <a:ext cx="4976622" cy="23025094"/>
          </a:xfrm>
          <a:gradFill>
            <a:gsLst>
              <a:gs pos="0">
                <a:schemeClr val="bg1">
                  <a:lumMod val="95000"/>
                  <a:alpha val="34000"/>
                </a:schemeClr>
              </a:gs>
              <a:gs pos="60000">
                <a:schemeClr val="tx2">
                  <a:lumMod val="20000"/>
                  <a:lumOff val="80000"/>
                  <a:alpha val="0"/>
                </a:schemeClr>
              </a:gs>
            </a:gsLst>
            <a:lin ang="5400000" scaled="1"/>
          </a:gradFill>
        </p:spPr>
        <p:txBody>
          <a:bodyPr/>
          <a:lstStyle>
            <a:lvl1pPr marL="0" indent="0">
              <a:buNone/>
              <a:defRPr sz="2646"/>
            </a:lvl1pPr>
            <a:lvl2pPr marL="864017" indent="0">
              <a:buNone/>
              <a:defRPr sz="2268"/>
            </a:lvl2pPr>
            <a:lvl3pPr marL="1728033" indent="0">
              <a:buNone/>
              <a:defRPr sz="1890"/>
            </a:lvl3pPr>
            <a:lvl4pPr marL="2592050" indent="0">
              <a:buNone/>
              <a:defRPr sz="1701"/>
            </a:lvl4pPr>
            <a:lvl5pPr marL="3456066" indent="0">
              <a:buNone/>
              <a:defRPr sz="1701"/>
            </a:lvl5pPr>
            <a:lvl6pPr marL="4320083" indent="0">
              <a:buNone/>
              <a:defRPr sz="1701"/>
            </a:lvl6pPr>
            <a:lvl7pPr marL="5184099" indent="0">
              <a:buNone/>
              <a:defRPr sz="1701"/>
            </a:lvl7pPr>
            <a:lvl8pPr marL="6048116" indent="0">
              <a:buNone/>
              <a:defRPr sz="1701"/>
            </a:lvl8pPr>
            <a:lvl9pPr marL="6912132" indent="0">
              <a:buNone/>
              <a:defRPr sz="170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C67F-B2EE-48B1-AA12-ACE34064A27E}" type="datetimeFigureOut">
              <a:rPr lang="ko-KR" altLang="en-US" smtClean="0"/>
              <a:t>2020-10-19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D01E-24EA-40F3-BF1B-CC9B200AA5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813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950397" y="22938696"/>
            <a:ext cx="6082538" cy="3671919"/>
          </a:xfrm>
          <a:solidFill>
            <a:schemeClr val="bg2">
              <a:lumMod val="50000"/>
            </a:schemeClr>
          </a:solidFill>
        </p:spPr>
        <p:txBody>
          <a:bodyPr anchor="ctr"/>
          <a:lstStyle>
            <a:lvl1pPr algn="ctr">
              <a:defRPr sz="3780" b="1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7309414" y="5745474"/>
            <a:ext cx="8743649" cy="20778743"/>
          </a:xfrm>
          <a:solidFill>
            <a:srgbClr val="EAEAEA"/>
          </a:solidFill>
          <a:effectLst>
            <a:outerShdw blurRad="254000" dist="101600" dir="2700000" algn="ctr" rotWithShape="0">
              <a:srgbClr val="000000">
                <a:alpha val="40000"/>
              </a:srgbClr>
            </a:outerShdw>
          </a:effectLst>
        </p:spPr>
        <p:txBody>
          <a:bodyPr/>
          <a:lstStyle>
            <a:lvl1pPr marL="0" indent="0">
              <a:buNone/>
              <a:defRPr sz="6047"/>
            </a:lvl1pPr>
            <a:lvl2pPr marL="864017" indent="0">
              <a:buNone/>
              <a:defRPr sz="5291"/>
            </a:lvl2pPr>
            <a:lvl3pPr marL="1728033" indent="0">
              <a:buNone/>
              <a:defRPr sz="4536"/>
            </a:lvl3pPr>
            <a:lvl4pPr marL="2592050" indent="0">
              <a:buNone/>
              <a:defRPr sz="3780"/>
            </a:lvl4pPr>
            <a:lvl5pPr marL="3456066" indent="0">
              <a:buNone/>
              <a:defRPr sz="3780"/>
            </a:lvl5pPr>
            <a:lvl6pPr marL="4320083" indent="0">
              <a:buNone/>
              <a:defRPr sz="3780"/>
            </a:lvl6pPr>
            <a:lvl7pPr marL="5184099" indent="0">
              <a:buNone/>
              <a:defRPr sz="3780"/>
            </a:lvl7pPr>
            <a:lvl8pPr marL="6048116" indent="0">
              <a:buNone/>
              <a:defRPr sz="3780"/>
            </a:lvl8pPr>
            <a:lvl9pPr marL="6912132" indent="0">
              <a:buNone/>
              <a:defRPr sz="378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0397" y="5745474"/>
            <a:ext cx="6082538" cy="16890829"/>
          </a:xfrm>
        </p:spPr>
        <p:txBody>
          <a:bodyPr anchor="b"/>
          <a:lstStyle>
            <a:lvl1pPr marL="0" indent="0">
              <a:buNone/>
              <a:defRPr sz="2646"/>
            </a:lvl1pPr>
            <a:lvl2pPr marL="864017" indent="0">
              <a:buNone/>
              <a:defRPr sz="2268"/>
            </a:lvl2pPr>
            <a:lvl3pPr marL="1728033" indent="0">
              <a:buNone/>
              <a:defRPr sz="1890"/>
            </a:lvl3pPr>
            <a:lvl4pPr marL="2592050" indent="0">
              <a:buNone/>
              <a:defRPr sz="1701"/>
            </a:lvl4pPr>
            <a:lvl5pPr marL="3456066" indent="0">
              <a:buNone/>
              <a:defRPr sz="1701"/>
            </a:lvl5pPr>
            <a:lvl6pPr marL="4320083" indent="0">
              <a:buNone/>
              <a:defRPr sz="1701"/>
            </a:lvl6pPr>
            <a:lvl7pPr marL="5184099" indent="0">
              <a:buNone/>
              <a:defRPr sz="1701"/>
            </a:lvl7pPr>
            <a:lvl8pPr marL="6048116" indent="0">
              <a:buNone/>
              <a:defRPr sz="1701"/>
            </a:lvl8pPr>
            <a:lvl9pPr marL="6912132" indent="0">
              <a:buNone/>
              <a:defRPr sz="170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C67F-B2EE-48B1-AA12-ACE34064A27E}" type="datetimeFigureOut">
              <a:rPr lang="ko-KR" altLang="en-US" smtClean="0"/>
              <a:t>2020-10-19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D01E-24EA-40F3-BF1B-CC9B200AA5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0084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White">
          <a:xfrm>
            <a:off x="0" y="0"/>
            <a:ext cx="17279938" cy="32399288"/>
          </a:xfrm>
          <a:prstGeom prst="rect">
            <a:avLst/>
          </a:prstGeom>
          <a:gradFill>
            <a:gsLst>
              <a:gs pos="6000">
                <a:schemeClr val="bg2">
                  <a:lumMod val="50000"/>
                  <a:alpha val="83000"/>
                </a:schemeClr>
              </a:gs>
              <a:gs pos="26000">
                <a:schemeClr val="bg2">
                  <a:lumMod val="50000"/>
                  <a:alpha val="63000"/>
                </a:schemeClr>
              </a:gs>
              <a:gs pos="50000">
                <a:schemeClr val="bg2">
                  <a:lumMod val="50000"/>
                  <a:alpha val="27000"/>
                </a:schemeClr>
              </a:gs>
              <a:gs pos="100000">
                <a:schemeClr val="bg2">
                  <a:lumMod val="50000"/>
                  <a:alpha val="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402"/>
          </a:p>
        </p:txBody>
      </p:sp>
      <p:sp>
        <p:nvSpPr>
          <p:cNvPr id="8" name="Rectangle 7"/>
          <p:cNvSpPr/>
          <p:nvPr/>
        </p:nvSpPr>
        <p:spPr bwMode="black">
          <a:xfrm>
            <a:off x="0" y="0"/>
            <a:ext cx="2298232" cy="4665497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402"/>
          </a:p>
        </p:txBody>
      </p:sp>
      <p:sp>
        <p:nvSpPr>
          <p:cNvPr id="9" name="Rectangle 8"/>
          <p:cNvSpPr/>
          <p:nvPr/>
        </p:nvSpPr>
        <p:spPr bwMode="white">
          <a:xfrm>
            <a:off x="144000" y="5039889"/>
            <a:ext cx="4895982" cy="5759873"/>
          </a:xfrm>
          <a:prstGeom prst="rect">
            <a:avLst/>
          </a:prstGeom>
          <a:blipFill dpi="0" rotWithShape="1">
            <a:blip r:embed="rId13">
              <a:alphaModFix amt="5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402"/>
          </a:p>
        </p:txBody>
      </p:sp>
      <p:pic>
        <p:nvPicPr>
          <p:cNvPr id="10" name="Picture 136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>
            <a:off x="16365113" y="27743246"/>
            <a:ext cx="1025996" cy="2624942"/>
          </a:xfrm>
          <a:prstGeom prst="rect">
            <a:avLst/>
          </a:prstGeom>
          <a:noFill/>
        </p:spPr>
      </p:pic>
      <p:pic>
        <p:nvPicPr>
          <p:cNvPr id="11" name="Picture 139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 flipH="1" flipV="1">
            <a:off x="287999" y="22319512"/>
            <a:ext cx="803997" cy="2054955"/>
          </a:xfrm>
          <a:prstGeom prst="rect">
            <a:avLst/>
          </a:prstGeom>
          <a:noFill/>
        </p:spPr>
      </p:pic>
      <p:pic>
        <p:nvPicPr>
          <p:cNvPr id="12" name="Picture 99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>
            <a:off x="1007997" y="719987"/>
            <a:ext cx="1307995" cy="3344926"/>
          </a:xfrm>
          <a:prstGeom prst="rect">
            <a:avLst/>
          </a:prstGeom>
          <a:noFill/>
        </p:spPr>
      </p:pic>
      <p:cxnSp>
        <p:nvCxnSpPr>
          <p:cNvPr id="13" name="Straight Connector 12"/>
          <p:cNvCxnSpPr/>
          <p:nvPr/>
        </p:nvCxnSpPr>
        <p:spPr bwMode="white">
          <a:xfrm>
            <a:off x="2299732" y="0"/>
            <a:ext cx="0" cy="323992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ltGray">
          <a:xfrm>
            <a:off x="16467781" y="0"/>
            <a:ext cx="0" cy="323992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ltGray">
          <a:xfrm>
            <a:off x="5045742" y="0"/>
            <a:ext cx="0" cy="323992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grayWhite">
          <a:xfrm>
            <a:off x="0" y="4679897"/>
            <a:ext cx="17279938" cy="7502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grayWhite">
          <a:xfrm>
            <a:off x="10938201" y="5054289"/>
            <a:ext cx="6341737" cy="7502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01"/>
          <p:cNvGrpSpPr>
            <a:grpSpLocks/>
          </p:cNvGrpSpPr>
          <p:nvPr/>
        </p:nvGrpSpPr>
        <p:grpSpPr bwMode="ltGray">
          <a:xfrm>
            <a:off x="-116243" y="-487491"/>
            <a:ext cx="7748215" cy="19927064"/>
            <a:chOff x="-80" y="-65"/>
            <a:chExt cx="2624" cy="2631"/>
          </a:xfrm>
          <a:solidFill>
            <a:schemeClr val="bg2">
              <a:lumMod val="20000"/>
              <a:lumOff val="80000"/>
              <a:alpha val="10196"/>
            </a:schemeClr>
          </a:solidFill>
        </p:grpSpPr>
        <p:sp>
          <p:nvSpPr>
            <p:cNvPr id="19" name="Freeform 102"/>
            <p:cNvSpPr>
              <a:spLocks/>
            </p:cNvSpPr>
            <p:nvPr/>
          </p:nvSpPr>
          <p:spPr bwMode="ltGray">
            <a:xfrm>
              <a:off x="1703" y="0"/>
              <a:ext cx="73" cy="34"/>
            </a:xfrm>
            <a:custGeom>
              <a:avLst/>
              <a:gdLst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32 w 711"/>
                <a:gd name="connsiteY2" fmla="*/ 401 h 451"/>
                <a:gd name="connsiteX3" fmla="*/ 112 w 711"/>
                <a:gd name="connsiteY3" fmla="*/ 367 h 451"/>
                <a:gd name="connsiteX4" fmla="*/ 94 w 711"/>
                <a:gd name="connsiteY4" fmla="*/ 335 h 451"/>
                <a:gd name="connsiteX5" fmla="*/ 674 w 711"/>
                <a:gd name="connsiteY5" fmla="*/ 0 h 451"/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85 w 711"/>
                <a:gd name="connsiteY2" fmla="*/ 369 h 451"/>
                <a:gd name="connsiteX3" fmla="*/ 132 w 711"/>
                <a:gd name="connsiteY3" fmla="*/ 401 h 451"/>
                <a:gd name="connsiteX4" fmla="*/ 112 w 711"/>
                <a:gd name="connsiteY4" fmla="*/ 367 h 451"/>
                <a:gd name="connsiteX5" fmla="*/ 94 w 711"/>
                <a:gd name="connsiteY5" fmla="*/ 335 h 451"/>
                <a:gd name="connsiteX6" fmla="*/ 674 w 711"/>
                <a:gd name="connsiteY6" fmla="*/ 0 h 451"/>
                <a:gd name="connsiteX0" fmla="*/ 674 w 711"/>
                <a:gd name="connsiteY0" fmla="*/ 0 h 401"/>
                <a:gd name="connsiteX1" fmla="*/ 711 w 711"/>
                <a:gd name="connsiteY1" fmla="*/ 67 h 401"/>
                <a:gd name="connsiteX2" fmla="*/ 185 w 711"/>
                <a:gd name="connsiteY2" fmla="*/ 369 h 401"/>
                <a:gd name="connsiteX3" fmla="*/ 132 w 711"/>
                <a:gd name="connsiteY3" fmla="*/ 401 h 401"/>
                <a:gd name="connsiteX4" fmla="*/ 112 w 711"/>
                <a:gd name="connsiteY4" fmla="*/ 367 h 401"/>
                <a:gd name="connsiteX5" fmla="*/ 94 w 711"/>
                <a:gd name="connsiteY5" fmla="*/ 335 h 401"/>
                <a:gd name="connsiteX6" fmla="*/ 674 w 711"/>
                <a:gd name="connsiteY6" fmla="*/ 0 h 401"/>
                <a:gd name="connsiteX0" fmla="*/ 562 w 599"/>
                <a:gd name="connsiteY0" fmla="*/ 0 h 401"/>
                <a:gd name="connsiteX1" fmla="*/ 599 w 599"/>
                <a:gd name="connsiteY1" fmla="*/ 67 h 401"/>
                <a:gd name="connsiteX2" fmla="*/ 73 w 599"/>
                <a:gd name="connsiteY2" fmla="*/ 369 h 401"/>
                <a:gd name="connsiteX3" fmla="*/ 20 w 599"/>
                <a:gd name="connsiteY3" fmla="*/ 401 h 401"/>
                <a:gd name="connsiteX4" fmla="*/ 0 w 599"/>
                <a:gd name="connsiteY4" fmla="*/ 367 h 401"/>
                <a:gd name="connsiteX5" fmla="*/ 562 w 599"/>
                <a:gd name="connsiteY5" fmla="*/ 0 h 401"/>
                <a:gd name="connsiteX0" fmla="*/ 0 w 599"/>
                <a:gd name="connsiteY0" fmla="*/ 300 h 334"/>
                <a:gd name="connsiteX1" fmla="*/ 599 w 599"/>
                <a:gd name="connsiteY1" fmla="*/ 0 h 334"/>
                <a:gd name="connsiteX2" fmla="*/ 73 w 599"/>
                <a:gd name="connsiteY2" fmla="*/ 302 h 334"/>
                <a:gd name="connsiteX3" fmla="*/ 20 w 599"/>
                <a:gd name="connsiteY3" fmla="*/ 334 h 334"/>
                <a:gd name="connsiteX4" fmla="*/ 0 w 599"/>
                <a:gd name="connsiteY4" fmla="*/ 300 h 334"/>
                <a:gd name="connsiteX0" fmla="*/ 0 w 73"/>
                <a:gd name="connsiteY0" fmla="*/ 5 h 39"/>
                <a:gd name="connsiteX1" fmla="*/ 73 w 73"/>
                <a:gd name="connsiteY1" fmla="*/ 7 h 39"/>
                <a:gd name="connsiteX2" fmla="*/ 20 w 73"/>
                <a:gd name="connsiteY2" fmla="*/ 39 h 39"/>
                <a:gd name="connsiteX3" fmla="*/ 0 w 73"/>
                <a:gd name="connsiteY3" fmla="*/ 5 h 39"/>
                <a:gd name="connsiteX0" fmla="*/ 0 w 73"/>
                <a:gd name="connsiteY0" fmla="*/ 0 h 34"/>
                <a:gd name="connsiteX1" fmla="*/ 73 w 73"/>
                <a:gd name="connsiteY1" fmla="*/ 2 h 34"/>
                <a:gd name="connsiteX2" fmla="*/ 20 w 73"/>
                <a:gd name="connsiteY2" fmla="*/ 34 h 34"/>
                <a:gd name="connsiteX3" fmla="*/ 0 w 73"/>
                <a:gd name="connsiteY3" fmla="*/ 0 h 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" h="34">
                  <a:moveTo>
                    <a:pt x="0" y="0"/>
                  </a:moveTo>
                  <a:cubicBezTo>
                    <a:pt x="24" y="1"/>
                    <a:pt x="49" y="1"/>
                    <a:pt x="73" y="2"/>
                  </a:cubicBezTo>
                  <a:lnTo>
                    <a:pt x="20" y="34"/>
                  </a:lnTo>
                  <a:cubicBezTo>
                    <a:pt x="13" y="23"/>
                    <a:pt x="7" y="1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20" name="Freeform 103"/>
            <p:cNvSpPr>
              <a:spLocks/>
            </p:cNvSpPr>
            <p:nvPr/>
          </p:nvSpPr>
          <p:spPr bwMode="ltGray">
            <a:xfrm>
              <a:off x="1739" y="2"/>
              <a:ext cx="314" cy="131"/>
            </a:xfrm>
            <a:custGeom>
              <a:avLst/>
              <a:gdLst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3 w 638"/>
                <a:gd name="connsiteY2" fmla="*/ 353 h 353"/>
                <a:gd name="connsiteX3" fmla="*/ 0 w 638"/>
                <a:gd name="connsiteY3" fmla="*/ 284 h 353"/>
                <a:gd name="connsiteX4" fmla="*/ 129 w 638"/>
                <a:gd name="connsiteY4" fmla="*/ 222 h 353"/>
                <a:gd name="connsiteX5" fmla="*/ 607 w 638"/>
                <a:gd name="connsiteY5" fmla="*/ 0 h 353"/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14 w 638"/>
                <a:gd name="connsiteY2" fmla="*/ 222 h 353"/>
                <a:gd name="connsiteX3" fmla="*/ 33 w 638"/>
                <a:gd name="connsiteY3" fmla="*/ 353 h 353"/>
                <a:gd name="connsiteX4" fmla="*/ 0 w 638"/>
                <a:gd name="connsiteY4" fmla="*/ 284 h 353"/>
                <a:gd name="connsiteX5" fmla="*/ 129 w 638"/>
                <a:gd name="connsiteY5" fmla="*/ 222 h 353"/>
                <a:gd name="connsiteX6" fmla="*/ 607 w 638"/>
                <a:gd name="connsiteY6" fmla="*/ 0 h 353"/>
                <a:gd name="connsiteX0" fmla="*/ 129 w 638"/>
                <a:gd name="connsiteY0" fmla="*/ 151 h 282"/>
                <a:gd name="connsiteX1" fmla="*/ 638 w 638"/>
                <a:gd name="connsiteY1" fmla="*/ 0 h 282"/>
                <a:gd name="connsiteX2" fmla="*/ 314 w 638"/>
                <a:gd name="connsiteY2" fmla="*/ 151 h 282"/>
                <a:gd name="connsiteX3" fmla="*/ 33 w 638"/>
                <a:gd name="connsiteY3" fmla="*/ 282 h 282"/>
                <a:gd name="connsiteX4" fmla="*/ 0 w 638"/>
                <a:gd name="connsiteY4" fmla="*/ 213 h 282"/>
                <a:gd name="connsiteX5" fmla="*/ 129 w 638"/>
                <a:gd name="connsiteY5" fmla="*/ 151 h 282"/>
                <a:gd name="connsiteX0" fmla="*/ 129 w 314"/>
                <a:gd name="connsiteY0" fmla="*/ 0 h 131"/>
                <a:gd name="connsiteX1" fmla="*/ 314 w 314"/>
                <a:gd name="connsiteY1" fmla="*/ 0 h 131"/>
                <a:gd name="connsiteX2" fmla="*/ 33 w 314"/>
                <a:gd name="connsiteY2" fmla="*/ 131 h 131"/>
                <a:gd name="connsiteX3" fmla="*/ 0 w 314"/>
                <a:gd name="connsiteY3" fmla="*/ 62 h 131"/>
                <a:gd name="connsiteX4" fmla="*/ 129 w 314"/>
                <a:gd name="connsiteY4" fmla="*/ 0 h 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" h="131">
                  <a:moveTo>
                    <a:pt x="129" y="0"/>
                  </a:moveTo>
                  <a:lnTo>
                    <a:pt x="314" y="0"/>
                  </a:lnTo>
                  <a:lnTo>
                    <a:pt x="33" y="131"/>
                  </a:lnTo>
                  <a:lnTo>
                    <a:pt x="0" y="62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21" name="Freeform 104"/>
            <p:cNvSpPr>
              <a:spLocks/>
            </p:cNvSpPr>
            <p:nvPr/>
          </p:nvSpPr>
          <p:spPr bwMode="ltGray">
            <a:xfrm>
              <a:off x="1785" y="-65"/>
              <a:ext cx="654" cy="301"/>
            </a:xfrm>
            <a:custGeom>
              <a:avLst/>
              <a:gdLst/>
              <a:ahLst/>
              <a:cxnLst>
                <a:cxn ang="0">
                  <a:pos x="629" y="0"/>
                </a:cxn>
                <a:cxn ang="0">
                  <a:pos x="654" y="73"/>
                </a:cxn>
                <a:cxn ang="0">
                  <a:pos x="26" y="301"/>
                </a:cxn>
                <a:cxn ang="0">
                  <a:pos x="0" y="229"/>
                </a:cxn>
                <a:cxn ang="0">
                  <a:pos x="629" y="0"/>
                </a:cxn>
              </a:cxnLst>
              <a:rect l="0" t="0" r="r" b="b"/>
              <a:pathLst>
                <a:path w="654" h="301">
                  <a:moveTo>
                    <a:pt x="629" y="0"/>
                  </a:moveTo>
                  <a:lnTo>
                    <a:pt x="654" y="73"/>
                  </a:lnTo>
                  <a:lnTo>
                    <a:pt x="26" y="301"/>
                  </a:lnTo>
                  <a:lnTo>
                    <a:pt x="0" y="229"/>
                  </a:lnTo>
                  <a:lnTo>
                    <a:pt x="6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22" name="Freeform 105"/>
            <p:cNvSpPr>
              <a:spLocks/>
            </p:cNvSpPr>
            <p:nvPr/>
          </p:nvSpPr>
          <p:spPr bwMode="ltGray">
            <a:xfrm>
              <a:off x="1821" y="94"/>
              <a:ext cx="666" cy="248"/>
            </a:xfrm>
            <a:custGeom>
              <a:avLst/>
              <a:gdLst/>
              <a:ahLst/>
              <a:cxnLst>
                <a:cxn ang="0">
                  <a:pos x="647" y="0"/>
                </a:cxn>
                <a:cxn ang="0">
                  <a:pos x="666" y="75"/>
                </a:cxn>
                <a:cxn ang="0">
                  <a:pos x="20" y="248"/>
                </a:cxn>
                <a:cxn ang="0">
                  <a:pos x="0" y="174"/>
                </a:cxn>
                <a:cxn ang="0">
                  <a:pos x="647" y="0"/>
                </a:cxn>
              </a:cxnLst>
              <a:rect l="0" t="0" r="r" b="b"/>
              <a:pathLst>
                <a:path w="666" h="248">
                  <a:moveTo>
                    <a:pt x="647" y="0"/>
                  </a:moveTo>
                  <a:lnTo>
                    <a:pt x="666" y="75"/>
                  </a:lnTo>
                  <a:lnTo>
                    <a:pt x="20" y="248"/>
                  </a:lnTo>
                  <a:lnTo>
                    <a:pt x="0" y="174"/>
                  </a:lnTo>
                  <a:lnTo>
                    <a:pt x="6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23" name="Freeform 106"/>
            <p:cNvSpPr>
              <a:spLocks/>
            </p:cNvSpPr>
            <p:nvPr/>
          </p:nvSpPr>
          <p:spPr bwMode="ltGray">
            <a:xfrm>
              <a:off x="1848" y="258"/>
              <a:ext cx="673" cy="192"/>
            </a:xfrm>
            <a:custGeom>
              <a:avLst/>
              <a:gdLst/>
              <a:ahLst/>
              <a:cxnLst>
                <a:cxn ang="0">
                  <a:pos x="659" y="0"/>
                </a:cxn>
                <a:cxn ang="0">
                  <a:pos x="673" y="76"/>
                </a:cxn>
                <a:cxn ang="0">
                  <a:pos x="14" y="192"/>
                </a:cxn>
                <a:cxn ang="0">
                  <a:pos x="0" y="116"/>
                </a:cxn>
                <a:cxn ang="0">
                  <a:pos x="659" y="0"/>
                </a:cxn>
              </a:cxnLst>
              <a:rect l="0" t="0" r="r" b="b"/>
              <a:pathLst>
                <a:path w="673" h="192">
                  <a:moveTo>
                    <a:pt x="659" y="0"/>
                  </a:moveTo>
                  <a:lnTo>
                    <a:pt x="673" y="76"/>
                  </a:lnTo>
                  <a:lnTo>
                    <a:pt x="14" y="192"/>
                  </a:lnTo>
                  <a:lnTo>
                    <a:pt x="0" y="116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24" name="Freeform 107"/>
            <p:cNvSpPr>
              <a:spLocks/>
            </p:cNvSpPr>
            <p:nvPr/>
          </p:nvSpPr>
          <p:spPr bwMode="ltGray">
            <a:xfrm>
              <a:off x="1867" y="424"/>
              <a:ext cx="673" cy="136"/>
            </a:xfrm>
            <a:custGeom>
              <a:avLst/>
              <a:gdLst/>
              <a:ahLst/>
              <a:cxnLst>
                <a:cxn ang="0">
                  <a:pos x="666" y="0"/>
                </a:cxn>
                <a:cxn ang="0">
                  <a:pos x="673" y="78"/>
                </a:cxn>
                <a:cxn ang="0">
                  <a:pos x="6" y="136"/>
                </a:cxn>
                <a:cxn ang="0">
                  <a:pos x="0" y="59"/>
                </a:cxn>
                <a:cxn ang="0">
                  <a:pos x="666" y="0"/>
                </a:cxn>
              </a:cxnLst>
              <a:rect l="0" t="0" r="r" b="b"/>
              <a:pathLst>
                <a:path w="673" h="136">
                  <a:moveTo>
                    <a:pt x="666" y="0"/>
                  </a:moveTo>
                  <a:lnTo>
                    <a:pt x="673" y="78"/>
                  </a:lnTo>
                  <a:lnTo>
                    <a:pt x="6" y="136"/>
                  </a:lnTo>
                  <a:lnTo>
                    <a:pt x="0" y="59"/>
                  </a:lnTo>
                  <a:lnTo>
                    <a:pt x="6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25" name="Rectangle 108"/>
            <p:cNvSpPr>
              <a:spLocks noChangeArrowheads="1"/>
            </p:cNvSpPr>
            <p:nvPr/>
          </p:nvSpPr>
          <p:spPr bwMode="ltGray">
            <a:xfrm>
              <a:off x="1875" y="593"/>
              <a:ext cx="669" cy="77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26" name="Freeform 109"/>
            <p:cNvSpPr>
              <a:spLocks/>
            </p:cNvSpPr>
            <p:nvPr/>
          </p:nvSpPr>
          <p:spPr bwMode="ltGray">
            <a:xfrm>
              <a:off x="1867" y="703"/>
              <a:ext cx="673" cy="13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673" y="59"/>
                </a:cxn>
                <a:cxn ang="0">
                  <a:pos x="667" y="135"/>
                </a:cxn>
                <a:cxn ang="0">
                  <a:pos x="0" y="76"/>
                </a:cxn>
                <a:cxn ang="0">
                  <a:pos x="7" y="0"/>
                </a:cxn>
              </a:cxnLst>
              <a:rect l="0" t="0" r="r" b="b"/>
              <a:pathLst>
                <a:path w="673" h="135">
                  <a:moveTo>
                    <a:pt x="7" y="0"/>
                  </a:moveTo>
                  <a:lnTo>
                    <a:pt x="673" y="59"/>
                  </a:lnTo>
                  <a:lnTo>
                    <a:pt x="667" y="135"/>
                  </a:lnTo>
                  <a:lnTo>
                    <a:pt x="0" y="76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27" name="Freeform 110"/>
            <p:cNvSpPr>
              <a:spLocks/>
            </p:cNvSpPr>
            <p:nvPr/>
          </p:nvSpPr>
          <p:spPr bwMode="ltGray">
            <a:xfrm>
              <a:off x="1849" y="813"/>
              <a:ext cx="674" cy="19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674" y="116"/>
                </a:cxn>
                <a:cxn ang="0">
                  <a:pos x="660" y="192"/>
                </a:cxn>
                <a:cxn ang="0">
                  <a:pos x="0" y="75"/>
                </a:cxn>
                <a:cxn ang="0">
                  <a:pos x="14" y="0"/>
                </a:cxn>
              </a:cxnLst>
              <a:rect l="0" t="0" r="r" b="b"/>
              <a:pathLst>
                <a:path w="674" h="192">
                  <a:moveTo>
                    <a:pt x="14" y="0"/>
                  </a:moveTo>
                  <a:lnTo>
                    <a:pt x="674" y="116"/>
                  </a:lnTo>
                  <a:lnTo>
                    <a:pt x="660" y="192"/>
                  </a:lnTo>
                  <a:lnTo>
                    <a:pt x="0" y="75"/>
                  </a:ln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28" name="Freeform 111"/>
            <p:cNvSpPr>
              <a:spLocks/>
            </p:cNvSpPr>
            <p:nvPr/>
          </p:nvSpPr>
          <p:spPr bwMode="ltGray">
            <a:xfrm>
              <a:off x="1822" y="921"/>
              <a:ext cx="667" cy="247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667" y="173"/>
                </a:cxn>
                <a:cxn ang="0">
                  <a:pos x="647" y="247"/>
                </a:cxn>
                <a:cxn ang="0">
                  <a:pos x="0" y="74"/>
                </a:cxn>
                <a:cxn ang="0">
                  <a:pos x="20" y="0"/>
                </a:cxn>
              </a:cxnLst>
              <a:rect l="0" t="0" r="r" b="b"/>
              <a:pathLst>
                <a:path w="667" h="247">
                  <a:moveTo>
                    <a:pt x="20" y="0"/>
                  </a:moveTo>
                  <a:lnTo>
                    <a:pt x="667" y="173"/>
                  </a:lnTo>
                  <a:lnTo>
                    <a:pt x="647" y="247"/>
                  </a:lnTo>
                  <a:lnTo>
                    <a:pt x="0" y="74"/>
                  </a:lnTo>
                  <a:lnTo>
                    <a:pt x="2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29" name="Freeform 112"/>
            <p:cNvSpPr>
              <a:spLocks/>
            </p:cNvSpPr>
            <p:nvPr/>
          </p:nvSpPr>
          <p:spPr bwMode="ltGray">
            <a:xfrm>
              <a:off x="1787" y="1027"/>
              <a:ext cx="655" cy="301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55" y="229"/>
                </a:cxn>
                <a:cxn ang="0">
                  <a:pos x="629" y="301"/>
                </a:cxn>
                <a:cxn ang="0">
                  <a:pos x="0" y="72"/>
                </a:cxn>
                <a:cxn ang="0">
                  <a:pos x="26" y="0"/>
                </a:cxn>
              </a:cxnLst>
              <a:rect l="0" t="0" r="r" b="b"/>
              <a:pathLst>
                <a:path w="655" h="301">
                  <a:moveTo>
                    <a:pt x="26" y="0"/>
                  </a:moveTo>
                  <a:lnTo>
                    <a:pt x="655" y="229"/>
                  </a:lnTo>
                  <a:lnTo>
                    <a:pt x="629" y="301"/>
                  </a:lnTo>
                  <a:lnTo>
                    <a:pt x="0" y="72"/>
                  </a:lnTo>
                  <a:lnTo>
                    <a:pt x="2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30" name="Freeform 113"/>
            <p:cNvSpPr>
              <a:spLocks/>
            </p:cNvSpPr>
            <p:nvPr/>
          </p:nvSpPr>
          <p:spPr bwMode="ltGray">
            <a:xfrm>
              <a:off x="1742" y="1130"/>
              <a:ext cx="639" cy="353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639" y="283"/>
                </a:cxn>
                <a:cxn ang="0">
                  <a:pos x="606" y="353"/>
                </a:cxn>
                <a:cxn ang="0">
                  <a:pos x="0" y="70"/>
                </a:cxn>
                <a:cxn ang="0">
                  <a:pos x="32" y="0"/>
                </a:cxn>
              </a:cxnLst>
              <a:rect l="0" t="0" r="r" b="b"/>
              <a:pathLst>
                <a:path w="639" h="353">
                  <a:moveTo>
                    <a:pt x="32" y="0"/>
                  </a:moveTo>
                  <a:lnTo>
                    <a:pt x="639" y="283"/>
                  </a:lnTo>
                  <a:lnTo>
                    <a:pt x="606" y="353"/>
                  </a:lnTo>
                  <a:lnTo>
                    <a:pt x="0" y="70"/>
                  </a:lnTo>
                  <a:lnTo>
                    <a:pt x="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31" name="Freeform 114"/>
            <p:cNvSpPr>
              <a:spLocks/>
            </p:cNvSpPr>
            <p:nvPr/>
          </p:nvSpPr>
          <p:spPr bwMode="ltGray">
            <a:xfrm>
              <a:off x="1689" y="1230"/>
              <a:ext cx="617" cy="400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617" y="334"/>
                </a:cxn>
                <a:cxn ang="0">
                  <a:pos x="579" y="400"/>
                </a:cxn>
                <a:cxn ang="0">
                  <a:pos x="0" y="66"/>
                </a:cxn>
                <a:cxn ang="0">
                  <a:pos x="37" y="0"/>
                </a:cxn>
              </a:cxnLst>
              <a:rect l="0" t="0" r="r" b="b"/>
              <a:pathLst>
                <a:path w="617" h="400">
                  <a:moveTo>
                    <a:pt x="37" y="0"/>
                  </a:moveTo>
                  <a:lnTo>
                    <a:pt x="617" y="334"/>
                  </a:lnTo>
                  <a:lnTo>
                    <a:pt x="579" y="400"/>
                  </a:lnTo>
                  <a:lnTo>
                    <a:pt x="0" y="66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32" name="Freeform 115"/>
            <p:cNvSpPr>
              <a:spLocks/>
            </p:cNvSpPr>
            <p:nvPr/>
          </p:nvSpPr>
          <p:spPr bwMode="ltGray">
            <a:xfrm>
              <a:off x="1627" y="1325"/>
              <a:ext cx="592" cy="446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592" y="383"/>
                </a:cxn>
                <a:cxn ang="0">
                  <a:pos x="548" y="446"/>
                </a:cxn>
                <a:cxn ang="0">
                  <a:pos x="0" y="62"/>
                </a:cxn>
                <a:cxn ang="0">
                  <a:pos x="44" y="0"/>
                </a:cxn>
              </a:cxnLst>
              <a:rect l="0" t="0" r="r" b="b"/>
              <a:pathLst>
                <a:path w="592" h="446">
                  <a:moveTo>
                    <a:pt x="44" y="0"/>
                  </a:moveTo>
                  <a:lnTo>
                    <a:pt x="592" y="383"/>
                  </a:lnTo>
                  <a:lnTo>
                    <a:pt x="548" y="446"/>
                  </a:lnTo>
                  <a:lnTo>
                    <a:pt x="0" y="62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33" name="Freeform 116"/>
            <p:cNvSpPr>
              <a:spLocks/>
            </p:cNvSpPr>
            <p:nvPr/>
          </p:nvSpPr>
          <p:spPr bwMode="ltGray">
            <a:xfrm>
              <a:off x="1558" y="1414"/>
              <a:ext cx="562" cy="489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62" y="430"/>
                </a:cxn>
                <a:cxn ang="0">
                  <a:pos x="511" y="489"/>
                </a:cxn>
                <a:cxn ang="0">
                  <a:pos x="0" y="58"/>
                </a:cxn>
                <a:cxn ang="0">
                  <a:pos x="49" y="0"/>
                </a:cxn>
              </a:cxnLst>
              <a:rect l="0" t="0" r="r" b="b"/>
              <a:pathLst>
                <a:path w="562" h="489">
                  <a:moveTo>
                    <a:pt x="49" y="0"/>
                  </a:moveTo>
                  <a:lnTo>
                    <a:pt x="562" y="430"/>
                  </a:lnTo>
                  <a:lnTo>
                    <a:pt x="511" y="489"/>
                  </a:lnTo>
                  <a:lnTo>
                    <a:pt x="0" y="58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34" name="Freeform 117"/>
            <p:cNvSpPr>
              <a:spLocks/>
            </p:cNvSpPr>
            <p:nvPr/>
          </p:nvSpPr>
          <p:spPr bwMode="ltGray">
            <a:xfrm>
              <a:off x="1480" y="1498"/>
              <a:ext cx="529" cy="527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29" y="473"/>
                </a:cxn>
                <a:cxn ang="0">
                  <a:pos x="474" y="527"/>
                </a:cxn>
                <a:cxn ang="0">
                  <a:pos x="0" y="54"/>
                </a:cxn>
                <a:cxn ang="0">
                  <a:pos x="56" y="0"/>
                </a:cxn>
              </a:cxnLst>
              <a:rect l="0" t="0" r="r" b="b"/>
              <a:pathLst>
                <a:path w="529" h="527">
                  <a:moveTo>
                    <a:pt x="56" y="0"/>
                  </a:moveTo>
                  <a:lnTo>
                    <a:pt x="529" y="473"/>
                  </a:lnTo>
                  <a:lnTo>
                    <a:pt x="474" y="527"/>
                  </a:lnTo>
                  <a:lnTo>
                    <a:pt x="0" y="54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35" name="Freeform 118"/>
            <p:cNvSpPr>
              <a:spLocks/>
            </p:cNvSpPr>
            <p:nvPr/>
          </p:nvSpPr>
          <p:spPr bwMode="ltGray">
            <a:xfrm>
              <a:off x="1397" y="1574"/>
              <a:ext cx="490" cy="562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490" y="513"/>
                </a:cxn>
                <a:cxn ang="0">
                  <a:pos x="430" y="562"/>
                </a:cxn>
                <a:cxn ang="0">
                  <a:pos x="0" y="51"/>
                </a:cxn>
                <a:cxn ang="0">
                  <a:pos x="59" y="0"/>
                </a:cxn>
              </a:cxnLst>
              <a:rect l="0" t="0" r="r" b="b"/>
              <a:pathLst>
                <a:path w="490" h="562">
                  <a:moveTo>
                    <a:pt x="59" y="0"/>
                  </a:moveTo>
                  <a:lnTo>
                    <a:pt x="490" y="513"/>
                  </a:lnTo>
                  <a:lnTo>
                    <a:pt x="430" y="562"/>
                  </a:lnTo>
                  <a:lnTo>
                    <a:pt x="0" y="51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36" name="Freeform 119"/>
            <p:cNvSpPr>
              <a:spLocks/>
            </p:cNvSpPr>
            <p:nvPr/>
          </p:nvSpPr>
          <p:spPr bwMode="ltGray">
            <a:xfrm>
              <a:off x="1308" y="1644"/>
              <a:ext cx="446" cy="593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446" y="548"/>
                </a:cxn>
                <a:cxn ang="0">
                  <a:pos x="384" y="593"/>
                </a:cxn>
                <a:cxn ang="0">
                  <a:pos x="0" y="45"/>
                </a:cxn>
                <a:cxn ang="0">
                  <a:pos x="64" y="0"/>
                </a:cxn>
              </a:cxnLst>
              <a:rect l="0" t="0" r="r" b="b"/>
              <a:pathLst>
                <a:path w="446" h="593">
                  <a:moveTo>
                    <a:pt x="64" y="0"/>
                  </a:moveTo>
                  <a:lnTo>
                    <a:pt x="446" y="548"/>
                  </a:lnTo>
                  <a:lnTo>
                    <a:pt x="384" y="593"/>
                  </a:lnTo>
                  <a:lnTo>
                    <a:pt x="0" y="45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37" name="Freeform 120"/>
            <p:cNvSpPr>
              <a:spLocks/>
            </p:cNvSpPr>
            <p:nvPr/>
          </p:nvSpPr>
          <p:spPr bwMode="ltGray">
            <a:xfrm>
              <a:off x="1214" y="1707"/>
              <a:ext cx="401" cy="618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401" y="579"/>
                </a:cxn>
                <a:cxn ang="0">
                  <a:pos x="334" y="618"/>
                </a:cxn>
                <a:cxn ang="0">
                  <a:pos x="0" y="38"/>
                </a:cxn>
                <a:cxn ang="0">
                  <a:pos x="66" y="0"/>
                </a:cxn>
              </a:cxnLst>
              <a:rect l="0" t="0" r="r" b="b"/>
              <a:pathLst>
                <a:path w="401" h="618">
                  <a:moveTo>
                    <a:pt x="66" y="0"/>
                  </a:moveTo>
                  <a:lnTo>
                    <a:pt x="401" y="579"/>
                  </a:lnTo>
                  <a:lnTo>
                    <a:pt x="334" y="618"/>
                  </a:lnTo>
                  <a:lnTo>
                    <a:pt x="0" y="38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38" name="Freeform 121"/>
            <p:cNvSpPr>
              <a:spLocks/>
            </p:cNvSpPr>
            <p:nvPr/>
          </p:nvSpPr>
          <p:spPr bwMode="ltGray">
            <a:xfrm>
              <a:off x="1115" y="1760"/>
              <a:ext cx="353" cy="640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353" y="607"/>
                </a:cxn>
                <a:cxn ang="0">
                  <a:pos x="282" y="640"/>
                </a:cxn>
                <a:cxn ang="0">
                  <a:pos x="0" y="33"/>
                </a:cxn>
                <a:cxn ang="0">
                  <a:pos x="69" y="0"/>
                </a:cxn>
              </a:cxnLst>
              <a:rect l="0" t="0" r="r" b="b"/>
              <a:pathLst>
                <a:path w="353" h="640">
                  <a:moveTo>
                    <a:pt x="69" y="0"/>
                  </a:moveTo>
                  <a:lnTo>
                    <a:pt x="353" y="607"/>
                  </a:lnTo>
                  <a:lnTo>
                    <a:pt x="282" y="640"/>
                  </a:lnTo>
                  <a:lnTo>
                    <a:pt x="0" y="3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39" name="Freeform 122"/>
            <p:cNvSpPr>
              <a:spLocks/>
            </p:cNvSpPr>
            <p:nvPr/>
          </p:nvSpPr>
          <p:spPr bwMode="ltGray">
            <a:xfrm>
              <a:off x="1012" y="1806"/>
              <a:ext cx="301" cy="656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301" y="629"/>
                </a:cxn>
                <a:cxn ang="0">
                  <a:pos x="228" y="656"/>
                </a:cxn>
                <a:cxn ang="0">
                  <a:pos x="0" y="27"/>
                </a:cxn>
                <a:cxn ang="0">
                  <a:pos x="72" y="0"/>
                </a:cxn>
              </a:cxnLst>
              <a:rect l="0" t="0" r="r" b="b"/>
              <a:pathLst>
                <a:path w="301" h="656">
                  <a:moveTo>
                    <a:pt x="72" y="0"/>
                  </a:moveTo>
                  <a:lnTo>
                    <a:pt x="301" y="629"/>
                  </a:lnTo>
                  <a:lnTo>
                    <a:pt x="228" y="656"/>
                  </a:lnTo>
                  <a:lnTo>
                    <a:pt x="0" y="27"/>
                  </a:lnTo>
                  <a:lnTo>
                    <a:pt x="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40" name="Freeform 123"/>
            <p:cNvSpPr>
              <a:spLocks/>
            </p:cNvSpPr>
            <p:nvPr/>
          </p:nvSpPr>
          <p:spPr bwMode="ltGray">
            <a:xfrm>
              <a:off x="906" y="1844"/>
              <a:ext cx="248" cy="666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248" y="646"/>
                </a:cxn>
                <a:cxn ang="0">
                  <a:pos x="173" y="666"/>
                </a:cxn>
                <a:cxn ang="0">
                  <a:pos x="0" y="18"/>
                </a:cxn>
                <a:cxn ang="0">
                  <a:pos x="74" y="0"/>
                </a:cxn>
              </a:cxnLst>
              <a:rect l="0" t="0" r="r" b="b"/>
              <a:pathLst>
                <a:path w="248" h="666">
                  <a:moveTo>
                    <a:pt x="74" y="0"/>
                  </a:moveTo>
                  <a:lnTo>
                    <a:pt x="248" y="646"/>
                  </a:lnTo>
                  <a:lnTo>
                    <a:pt x="173" y="666"/>
                  </a:lnTo>
                  <a:lnTo>
                    <a:pt x="0" y="18"/>
                  </a:lnTo>
                  <a:lnTo>
                    <a:pt x="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41" name="Freeform 124"/>
            <p:cNvSpPr>
              <a:spLocks/>
            </p:cNvSpPr>
            <p:nvPr/>
          </p:nvSpPr>
          <p:spPr bwMode="ltGray">
            <a:xfrm>
              <a:off x="798" y="1870"/>
              <a:ext cx="192" cy="673"/>
            </a:xfrm>
            <a:custGeom>
              <a:avLst/>
              <a:gdLst/>
              <a:ahLst/>
              <a:cxnLst>
                <a:cxn ang="0">
                  <a:pos x="76" y="0"/>
                </a:cxn>
                <a:cxn ang="0">
                  <a:pos x="192" y="660"/>
                </a:cxn>
                <a:cxn ang="0">
                  <a:pos x="116" y="673"/>
                </a:cxn>
                <a:cxn ang="0">
                  <a:pos x="0" y="13"/>
                </a:cxn>
                <a:cxn ang="0">
                  <a:pos x="76" y="0"/>
                </a:cxn>
              </a:cxnLst>
              <a:rect l="0" t="0" r="r" b="b"/>
              <a:pathLst>
                <a:path w="192" h="673">
                  <a:moveTo>
                    <a:pt x="76" y="0"/>
                  </a:moveTo>
                  <a:lnTo>
                    <a:pt x="192" y="660"/>
                  </a:lnTo>
                  <a:lnTo>
                    <a:pt x="116" y="673"/>
                  </a:lnTo>
                  <a:lnTo>
                    <a:pt x="0" y="13"/>
                  </a:lnTo>
                  <a:lnTo>
                    <a:pt x="7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42" name="Freeform 125"/>
            <p:cNvSpPr>
              <a:spLocks/>
            </p:cNvSpPr>
            <p:nvPr/>
          </p:nvSpPr>
          <p:spPr bwMode="ltGray">
            <a:xfrm>
              <a:off x="688" y="1888"/>
              <a:ext cx="136" cy="673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36" y="667"/>
                </a:cxn>
                <a:cxn ang="0">
                  <a:pos x="58" y="673"/>
                </a:cxn>
                <a:cxn ang="0">
                  <a:pos x="0" y="7"/>
                </a:cxn>
                <a:cxn ang="0">
                  <a:pos x="77" y="0"/>
                </a:cxn>
              </a:cxnLst>
              <a:rect l="0" t="0" r="r" b="b"/>
              <a:pathLst>
                <a:path w="136" h="673">
                  <a:moveTo>
                    <a:pt x="77" y="0"/>
                  </a:moveTo>
                  <a:lnTo>
                    <a:pt x="136" y="667"/>
                  </a:lnTo>
                  <a:lnTo>
                    <a:pt x="58" y="673"/>
                  </a:lnTo>
                  <a:lnTo>
                    <a:pt x="0" y="7"/>
                  </a:lnTo>
                  <a:lnTo>
                    <a:pt x="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43" name="Rectangle 126"/>
            <p:cNvSpPr>
              <a:spLocks noChangeArrowheads="1"/>
            </p:cNvSpPr>
            <p:nvPr/>
          </p:nvSpPr>
          <p:spPr bwMode="ltGray">
            <a:xfrm>
              <a:off x="578" y="1896"/>
              <a:ext cx="77" cy="670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44" name="Freeform 127"/>
            <p:cNvSpPr>
              <a:spLocks/>
            </p:cNvSpPr>
            <p:nvPr/>
          </p:nvSpPr>
          <p:spPr bwMode="ltGray">
            <a:xfrm>
              <a:off x="410" y="1889"/>
              <a:ext cx="135" cy="673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135" y="7"/>
                </a:cxn>
                <a:cxn ang="0">
                  <a:pos x="76" y="673"/>
                </a:cxn>
                <a:cxn ang="0">
                  <a:pos x="0" y="666"/>
                </a:cxn>
                <a:cxn ang="0">
                  <a:pos x="59" y="0"/>
                </a:cxn>
              </a:cxnLst>
              <a:rect l="0" t="0" r="r" b="b"/>
              <a:pathLst>
                <a:path w="135" h="673">
                  <a:moveTo>
                    <a:pt x="59" y="0"/>
                  </a:moveTo>
                  <a:lnTo>
                    <a:pt x="135" y="7"/>
                  </a:lnTo>
                  <a:lnTo>
                    <a:pt x="76" y="673"/>
                  </a:lnTo>
                  <a:lnTo>
                    <a:pt x="0" y="666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45" name="Freeform 128"/>
            <p:cNvSpPr>
              <a:spLocks/>
            </p:cNvSpPr>
            <p:nvPr/>
          </p:nvSpPr>
          <p:spPr bwMode="ltGray">
            <a:xfrm>
              <a:off x="243" y="1872"/>
              <a:ext cx="192" cy="672"/>
            </a:xfrm>
            <a:custGeom>
              <a:avLst/>
              <a:gdLst/>
              <a:ahLst/>
              <a:cxnLst>
                <a:cxn ang="0">
                  <a:pos x="117" y="0"/>
                </a:cxn>
                <a:cxn ang="0">
                  <a:pos x="192" y="13"/>
                </a:cxn>
                <a:cxn ang="0">
                  <a:pos x="76" y="672"/>
                </a:cxn>
                <a:cxn ang="0">
                  <a:pos x="0" y="659"/>
                </a:cxn>
                <a:cxn ang="0">
                  <a:pos x="117" y="0"/>
                </a:cxn>
              </a:cxnLst>
              <a:rect l="0" t="0" r="r" b="b"/>
              <a:pathLst>
                <a:path w="192" h="672">
                  <a:moveTo>
                    <a:pt x="117" y="0"/>
                  </a:moveTo>
                  <a:lnTo>
                    <a:pt x="192" y="13"/>
                  </a:lnTo>
                  <a:lnTo>
                    <a:pt x="76" y="672"/>
                  </a:lnTo>
                  <a:lnTo>
                    <a:pt x="0" y="659"/>
                  </a:lnTo>
                  <a:lnTo>
                    <a:pt x="1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46" name="Freeform 129"/>
            <p:cNvSpPr>
              <a:spLocks/>
            </p:cNvSpPr>
            <p:nvPr/>
          </p:nvSpPr>
          <p:spPr bwMode="ltGray">
            <a:xfrm>
              <a:off x="80" y="1845"/>
              <a:ext cx="247" cy="666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247" y="20"/>
                </a:cxn>
                <a:cxn ang="0">
                  <a:pos x="74" y="666"/>
                </a:cxn>
                <a:cxn ang="0">
                  <a:pos x="0" y="646"/>
                </a:cxn>
                <a:cxn ang="0">
                  <a:pos x="172" y="0"/>
                </a:cxn>
              </a:cxnLst>
              <a:rect l="0" t="0" r="r" b="b"/>
              <a:pathLst>
                <a:path w="247" h="666">
                  <a:moveTo>
                    <a:pt x="172" y="0"/>
                  </a:moveTo>
                  <a:lnTo>
                    <a:pt x="247" y="20"/>
                  </a:lnTo>
                  <a:lnTo>
                    <a:pt x="74" y="666"/>
                  </a:lnTo>
                  <a:lnTo>
                    <a:pt x="0" y="646"/>
                  </a:lnTo>
                  <a:lnTo>
                    <a:pt x="1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47" name="Freeform 130"/>
            <p:cNvSpPr>
              <a:spLocks/>
            </p:cNvSpPr>
            <p:nvPr/>
          </p:nvSpPr>
          <p:spPr bwMode="ltGray">
            <a:xfrm>
              <a:off x="-80" y="1808"/>
              <a:ext cx="301" cy="656"/>
            </a:xfrm>
            <a:custGeom>
              <a:avLst/>
              <a:gdLst/>
              <a:ahLst/>
              <a:cxnLst>
                <a:cxn ang="0">
                  <a:pos x="229" y="0"/>
                </a:cxn>
                <a:cxn ang="0">
                  <a:pos x="301" y="27"/>
                </a:cxn>
                <a:cxn ang="0">
                  <a:pos x="72" y="656"/>
                </a:cxn>
                <a:cxn ang="0">
                  <a:pos x="0" y="629"/>
                </a:cxn>
                <a:cxn ang="0">
                  <a:pos x="229" y="0"/>
                </a:cxn>
              </a:cxnLst>
              <a:rect l="0" t="0" r="r" b="b"/>
              <a:pathLst>
                <a:path w="301" h="656">
                  <a:moveTo>
                    <a:pt x="229" y="0"/>
                  </a:moveTo>
                  <a:lnTo>
                    <a:pt x="301" y="27"/>
                  </a:lnTo>
                  <a:lnTo>
                    <a:pt x="72" y="656"/>
                  </a:lnTo>
                  <a:lnTo>
                    <a:pt x="0" y="629"/>
                  </a:lnTo>
                  <a:lnTo>
                    <a:pt x="2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48" name="Freeform 131"/>
            <p:cNvSpPr>
              <a:spLocks/>
            </p:cNvSpPr>
            <p:nvPr/>
          </p:nvSpPr>
          <p:spPr bwMode="ltGray">
            <a:xfrm>
              <a:off x="-42" y="1764"/>
              <a:ext cx="160" cy="377"/>
            </a:xfrm>
            <a:custGeom>
              <a:avLst/>
              <a:gdLst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70 w 353"/>
                <a:gd name="connsiteY2" fmla="*/ 639 h 639"/>
                <a:gd name="connsiteX3" fmla="*/ 0 w 353"/>
                <a:gd name="connsiteY3" fmla="*/ 606 h 639"/>
                <a:gd name="connsiteX4" fmla="*/ 193 w 353"/>
                <a:gd name="connsiteY4" fmla="*/ 193 h 639"/>
                <a:gd name="connsiteX5" fmla="*/ 283 w 353"/>
                <a:gd name="connsiteY5" fmla="*/ 0 h 639"/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193 w 353"/>
                <a:gd name="connsiteY2" fmla="*/ 377 h 639"/>
                <a:gd name="connsiteX3" fmla="*/ 70 w 353"/>
                <a:gd name="connsiteY3" fmla="*/ 639 h 639"/>
                <a:gd name="connsiteX4" fmla="*/ 0 w 353"/>
                <a:gd name="connsiteY4" fmla="*/ 606 h 639"/>
                <a:gd name="connsiteX5" fmla="*/ 193 w 353"/>
                <a:gd name="connsiteY5" fmla="*/ 193 h 639"/>
                <a:gd name="connsiteX6" fmla="*/ 283 w 353"/>
                <a:gd name="connsiteY6" fmla="*/ 0 h 639"/>
                <a:gd name="connsiteX0" fmla="*/ 283 w 353"/>
                <a:gd name="connsiteY0" fmla="*/ 0 h 606"/>
                <a:gd name="connsiteX1" fmla="*/ 353 w 353"/>
                <a:gd name="connsiteY1" fmla="*/ 33 h 606"/>
                <a:gd name="connsiteX2" fmla="*/ 193 w 353"/>
                <a:gd name="connsiteY2" fmla="*/ 377 h 606"/>
                <a:gd name="connsiteX3" fmla="*/ 0 w 353"/>
                <a:gd name="connsiteY3" fmla="*/ 606 h 606"/>
                <a:gd name="connsiteX4" fmla="*/ 193 w 353"/>
                <a:gd name="connsiteY4" fmla="*/ 193 h 606"/>
                <a:gd name="connsiteX5" fmla="*/ 283 w 353"/>
                <a:gd name="connsiteY5" fmla="*/ 0 h 606"/>
                <a:gd name="connsiteX0" fmla="*/ 90 w 160"/>
                <a:gd name="connsiteY0" fmla="*/ 0 h 377"/>
                <a:gd name="connsiteX1" fmla="*/ 160 w 160"/>
                <a:gd name="connsiteY1" fmla="*/ 33 h 377"/>
                <a:gd name="connsiteX2" fmla="*/ 0 w 160"/>
                <a:gd name="connsiteY2" fmla="*/ 377 h 377"/>
                <a:gd name="connsiteX3" fmla="*/ 0 w 160"/>
                <a:gd name="connsiteY3" fmla="*/ 193 h 377"/>
                <a:gd name="connsiteX4" fmla="*/ 90 w 160"/>
                <a:gd name="connsiteY4" fmla="*/ 0 h 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" h="377">
                  <a:moveTo>
                    <a:pt x="90" y="0"/>
                  </a:moveTo>
                  <a:lnTo>
                    <a:pt x="160" y="33"/>
                  </a:lnTo>
                  <a:cubicBezTo>
                    <a:pt x="107" y="148"/>
                    <a:pt x="53" y="262"/>
                    <a:pt x="0" y="377"/>
                  </a:cubicBezTo>
                  <a:lnTo>
                    <a:pt x="0" y="193"/>
                  </a:lnTo>
                  <a:cubicBezTo>
                    <a:pt x="30" y="129"/>
                    <a:pt x="60" y="64"/>
                    <a:pt x="9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  <p:sp>
          <p:nvSpPr>
            <p:cNvPr id="49" name="Freeform 132"/>
            <p:cNvSpPr>
              <a:spLocks/>
            </p:cNvSpPr>
            <p:nvPr/>
          </p:nvSpPr>
          <p:spPr bwMode="ltGray">
            <a:xfrm>
              <a:off x="-42" y="1714"/>
              <a:ext cx="60" cy="136"/>
            </a:xfrm>
            <a:custGeom>
              <a:avLst/>
              <a:gdLst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66 w 400"/>
                <a:gd name="connsiteY2" fmla="*/ 714 h 714"/>
                <a:gd name="connsiteX3" fmla="*/ 0 w 400"/>
                <a:gd name="connsiteY3" fmla="*/ 676 h 714"/>
                <a:gd name="connsiteX4" fmla="*/ 334 w 400"/>
                <a:gd name="connsiteY4" fmla="*/ 96 h 714"/>
                <a:gd name="connsiteX5" fmla="*/ 341 w 400"/>
                <a:gd name="connsiteY5" fmla="*/ 100 h 714"/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7" fmla="*/ 334 w 400"/>
                <a:gd name="connsiteY7" fmla="*/ 96 h 714"/>
                <a:gd name="connsiteX0" fmla="*/ 341 w 400"/>
                <a:gd name="connsiteY0" fmla="*/ 100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275 w 334"/>
                <a:gd name="connsiteY0" fmla="*/ 0 h 614"/>
                <a:gd name="connsiteX1" fmla="*/ 334 w 334"/>
                <a:gd name="connsiteY1" fmla="*/ 35 h 614"/>
                <a:gd name="connsiteX2" fmla="*/ 274 w 334"/>
                <a:gd name="connsiteY2" fmla="*/ 136 h 614"/>
                <a:gd name="connsiteX3" fmla="*/ 0 w 334"/>
                <a:gd name="connsiteY3" fmla="*/ 614 h 614"/>
                <a:gd name="connsiteX4" fmla="*/ 275 w 334"/>
                <a:gd name="connsiteY4" fmla="*/ 0 h 614"/>
                <a:gd name="connsiteX0" fmla="*/ 1 w 60"/>
                <a:gd name="connsiteY0" fmla="*/ 0 h 136"/>
                <a:gd name="connsiteX1" fmla="*/ 60 w 60"/>
                <a:gd name="connsiteY1" fmla="*/ 35 h 136"/>
                <a:gd name="connsiteX2" fmla="*/ 0 w 60"/>
                <a:gd name="connsiteY2" fmla="*/ 136 h 136"/>
                <a:gd name="connsiteX3" fmla="*/ 1 w 60"/>
                <a:gd name="connsiteY3" fmla="*/ 0 h 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" h="136">
                  <a:moveTo>
                    <a:pt x="1" y="0"/>
                  </a:moveTo>
                  <a:lnTo>
                    <a:pt x="60" y="35"/>
                  </a:lnTo>
                  <a:cubicBezTo>
                    <a:pt x="40" y="69"/>
                    <a:pt x="20" y="102"/>
                    <a:pt x="0" y="136"/>
                  </a:cubicBezTo>
                  <a:cubicBezTo>
                    <a:pt x="0" y="91"/>
                    <a:pt x="1" y="45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3402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98232" y="0"/>
            <a:ext cx="14117709" cy="4665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863997" y="5615876"/>
            <a:ext cx="15551944" cy="23183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6717" y="30066542"/>
            <a:ext cx="4129905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68">
                <a:solidFill>
                  <a:schemeClr val="tx1"/>
                </a:solidFill>
              </a:defRPr>
            </a:lvl1pPr>
          </a:lstStyle>
          <a:p>
            <a:fld id="{FE80C67F-B2EE-48B1-AA12-ACE34064A27E}" type="datetimeFigureOut">
              <a:rPr lang="ko-KR" altLang="en-US" smtClean="0"/>
              <a:t>2020-10-19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5742" y="30066542"/>
            <a:ext cx="1003964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68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8185" y="30066542"/>
            <a:ext cx="1157756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68">
                <a:solidFill>
                  <a:schemeClr val="tx1"/>
                </a:solidFill>
              </a:defRPr>
            </a:lvl1pPr>
          </a:lstStyle>
          <a:p>
            <a:fld id="{B57ED01E-24EA-40F3-BF1B-CC9B200AA5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3387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  <p:sldLayoutId id="2147484355" r:id="rId8"/>
    <p:sldLayoutId id="2147484356" r:id="rId9"/>
    <p:sldLayoutId id="2147484357" r:id="rId10"/>
    <p:sldLayoutId id="2147484358" r:id="rId11"/>
  </p:sldLayoutIdLst>
  <p:txStyles>
    <p:titleStyle>
      <a:lvl1pPr algn="l" defTabSz="1728033" rtl="0" eaLnBrk="1" latinLnBrk="1" hangingPunct="1">
        <a:spcBef>
          <a:spcPct val="0"/>
        </a:spcBef>
        <a:buNone/>
        <a:defRPr sz="7559" b="1" kern="1200" cap="none" spc="0">
          <a:ln w="18415" cmpd="sng">
            <a:noFill/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648012" indent="-648012" algn="l" defTabSz="1728033" rtl="0" eaLnBrk="1" latinLnBrk="1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 2" pitchFamily="18" charset="2"/>
        <a:buChar char="¤"/>
        <a:defRPr sz="6047" kern="1200">
          <a:solidFill>
            <a:schemeClr val="tx1"/>
          </a:solidFill>
          <a:latin typeface="+mn-lt"/>
          <a:ea typeface="+mn-ea"/>
          <a:cs typeface="+mn-cs"/>
        </a:defRPr>
      </a:lvl1pPr>
      <a:lvl2pPr marL="1404027" indent="-540010" algn="l" defTabSz="1728033" rtl="0" eaLnBrk="1" latinLnBrk="1" hangingPunct="1">
        <a:spcBef>
          <a:spcPct val="20000"/>
        </a:spcBef>
        <a:buClr>
          <a:schemeClr val="accent3">
            <a:lumMod val="60000"/>
            <a:lumOff val="40000"/>
          </a:schemeClr>
        </a:buClr>
        <a:buFont typeface="Wingdings" pitchFamily="2" charset="2"/>
        <a:buChar char="§"/>
        <a:defRPr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160041" indent="-432008" algn="l" defTabSz="1728033" rtl="0" eaLnBrk="1" latinLnBrk="1" hangingPunct="1">
        <a:spcBef>
          <a:spcPct val="20000"/>
        </a:spcBef>
        <a:buClr>
          <a:schemeClr val="accent4">
            <a:lumMod val="60000"/>
            <a:lumOff val="40000"/>
          </a:schemeClr>
        </a:buClr>
        <a:buFont typeface="Wingdings" pitchFamily="2" charset="2"/>
        <a:buChar char="§"/>
        <a:defRPr sz="4536" kern="1200">
          <a:solidFill>
            <a:schemeClr val="tx1"/>
          </a:solidFill>
          <a:latin typeface="+mn-lt"/>
          <a:ea typeface="+mn-ea"/>
          <a:cs typeface="+mn-cs"/>
        </a:defRPr>
      </a:lvl3pPr>
      <a:lvl4pPr marL="3024058" indent="-432008" algn="l" defTabSz="1728033" rtl="0" eaLnBrk="1" latinLnBrk="1" hangingPunct="1">
        <a:spcBef>
          <a:spcPct val="20000"/>
        </a:spcBef>
        <a:buClr>
          <a:schemeClr val="accent5">
            <a:lumMod val="60000"/>
            <a:lumOff val="40000"/>
          </a:schemeClr>
        </a:buClr>
        <a:buFont typeface="Wingdings" pitchFamily="2" charset="2"/>
        <a:buChar char="§"/>
        <a:defRPr sz="3780" kern="1200">
          <a:solidFill>
            <a:schemeClr val="tx1"/>
          </a:solidFill>
          <a:latin typeface="+mn-lt"/>
          <a:ea typeface="+mn-ea"/>
          <a:cs typeface="+mn-cs"/>
        </a:defRPr>
      </a:lvl4pPr>
      <a:lvl5pPr marL="3888075" indent="-432008" algn="l" defTabSz="1728033" rtl="0" eaLnBrk="1" latinLnBrk="1" hangingPunct="1">
        <a:spcBef>
          <a:spcPct val="20000"/>
        </a:spcBef>
        <a:buClr>
          <a:schemeClr val="accent6">
            <a:lumMod val="60000"/>
            <a:lumOff val="40000"/>
          </a:schemeClr>
        </a:buClr>
        <a:buFont typeface="Wingdings" pitchFamily="2" charset="2"/>
        <a:buChar char="§"/>
        <a:defRPr sz="3780" kern="1200">
          <a:solidFill>
            <a:schemeClr val="tx1"/>
          </a:solidFill>
          <a:latin typeface="+mn-lt"/>
          <a:ea typeface="+mn-ea"/>
          <a:cs typeface="+mn-cs"/>
        </a:defRPr>
      </a:lvl5pPr>
      <a:lvl6pPr marL="4752091" indent="-432008" algn="l" defTabSz="1728033" rtl="0" eaLnBrk="1" latinLnBrk="1" hangingPunct="1">
        <a:spcBef>
          <a:spcPct val="20000"/>
        </a:spcBef>
        <a:buFont typeface="Arial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6pPr>
      <a:lvl7pPr marL="5616108" indent="-432008" algn="l" defTabSz="1728033" rtl="0" eaLnBrk="1" latinLnBrk="1" hangingPunct="1">
        <a:spcBef>
          <a:spcPct val="20000"/>
        </a:spcBef>
        <a:buFont typeface="Arial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7pPr>
      <a:lvl8pPr marL="6480124" indent="-432008" algn="l" defTabSz="1728033" rtl="0" eaLnBrk="1" latinLnBrk="1" hangingPunct="1">
        <a:spcBef>
          <a:spcPct val="20000"/>
        </a:spcBef>
        <a:buFont typeface="Arial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8pPr>
      <a:lvl9pPr marL="7344141" indent="-432008" algn="l" defTabSz="1728033" rtl="0" eaLnBrk="1" latinLnBrk="1" hangingPunct="1">
        <a:spcBef>
          <a:spcPct val="20000"/>
        </a:spcBef>
        <a:buFont typeface="Arial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8033" rtl="0" eaLnBrk="1" latinLnBrk="1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1pPr>
      <a:lvl2pPr marL="864017" algn="l" defTabSz="1728033" rtl="0" eaLnBrk="1" latinLnBrk="1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2pPr>
      <a:lvl3pPr marL="1728033" algn="l" defTabSz="1728033" rtl="0" eaLnBrk="1" latinLnBrk="1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3pPr>
      <a:lvl4pPr marL="2592050" algn="l" defTabSz="1728033" rtl="0" eaLnBrk="1" latinLnBrk="1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4pPr>
      <a:lvl5pPr marL="3456066" algn="l" defTabSz="1728033" rtl="0" eaLnBrk="1" latinLnBrk="1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5pPr>
      <a:lvl6pPr marL="4320083" algn="l" defTabSz="1728033" rtl="0" eaLnBrk="1" latinLnBrk="1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6pPr>
      <a:lvl7pPr marL="5184099" algn="l" defTabSz="1728033" rtl="0" eaLnBrk="1" latinLnBrk="1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7pPr>
      <a:lvl8pPr marL="6048116" algn="l" defTabSz="1728033" rtl="0" eaLnBrk="1" latinLnBrk="1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8pPr>
      <a:lvl9pPr marL="6912132" algn="l" defTabSz="1728033" rtl="0" eaLnBrk="1" latinLnBrk="1" hangingPunct="1">
        <a:defRPr sz="34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부제목 2">
            <a:extLst>
              <a:ext uri="{FF2B5EF4-FFF2-40B4-BE49-F238E27FC236}">
                <a16:creationId xmlns:a16="http://schemas.microsoft.com/office/drawing/2014/main" id="{C63E04DF-A301-40B8-BF7C-5D683E630B5A}"/>
              </a:ext>
            </a:extLst>
          </p:cNvPr>
          <p:cNvSpPr txBox="1">
            <a:spLocks/>
          </p:cNvSpPr>
          <p:nvPr/>
        </p:nvSpPr>
        <p:spPr>
          <a:xfrm>
            <a:off x="4389848" y="30617655"/>
            <a:ext cx="8500242" cy="1455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378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864017" indent="0" algn="ctr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3402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728033" indent="0" algn="ctr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3024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2592050" indent="0" algn="ctr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646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3456066" indent="0" algn="ctr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646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4320083" indent="0" algn="ctr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646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5184099" indent="0" algn="ctr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646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6048116" indent="0" algn="ctr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646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6912132" indent="0" algn="ctr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646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60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시기인더스트리</a:t>
            </a:r>
            <a:r>
              <a:rPr lang="ko-KR" altLang="en-US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㈜</a:t>
            </a:r>
          </a:p>
        </p:txBody>
      </p:sp>
      <p:graphicFrame>
        <p:nvGraphicFramePr>
          <p:cNvPr id="5" name="표 5">
            <a:extLst>
              <a:ext uri="{FF2B5EF4-FFF2-40B4-BE49-F238E27FC236}">
                <a16:creationId xmlns:a16="http://schemas.microsoft.com/office/drawing/2014/main" id="{B1B1A728-0576-4824-B29C-1CCD920CA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657624"/>
              </p:ext>
            </p:extLst>
          </p:nvPr>
        </p:nvGraphicFramePr>
        <p:xfrm>
          <a:off x="504634" y="5019279"/>
          <a:ext cx="16270670" cy="24932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6670">
                  <a:extLst>
                    <a:ext uri="{9D8B030D-6E8A-4147-A177-3AD203B41FA5}">
                      <a16:colId xmlns:a16="http://schemas.microsoft.com/office/drawing/2014/main" val="389644563"/>
                    </a:ext>
                  </a:extLst>
                </a:gridCol>
                <a:gridCol w="5832000">
                  <a:extLst>
                    <a:ext uri="{9D8B030D-6E8A-4147-A177-3AD203B41FA5}">
                      <a16:colId xmlns:a16="http://schemas.microsoft.com/office/drawing/2014/main" val="3159143130"/>
                    </a:ext>
                  </a:extLst>
                </a:gridCol>
                <a:gridCol w="5832000">
                  <a:extLst>
                    <a:ext uri="{9D8B030D-6E8A-4147-A177-3AD203B41FA5}">
                      <a16:colId xmlns:a16="http://schemas.microsoft.com/office/drawing/2014/main" val="3670023891"/>
                    </a:ext>
                  </a:extLst>
                </a:gridCol>
              </a:tblGrid>
              <a:tr h="21901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8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구   분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54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SGD-BS-400W</a:t>
                      </a:r>
                      <a:endParaRPr lang="ko-KR" altLang="en-US" sz="54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54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SGD-BS-750W</a:t>
                      </a:r>
                      <a:endParaRPr lang="ko-KR" altLang="en-US" sz="54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9520147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8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용     량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400W</a:t>
                      </a:r>
                      <a:endParaRPr lang="ko-KR" altLang="en-US" sz="48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750W</a:t>
                      </a:r>
                      <a:endParaRPr lang="ko-KR" altLang="en-US" sz="48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5936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8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입력 전압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AC 220V</a:t>
                      </a:r>
                      <a:endParaRPr lang="ko-KR" altLang="en-US" sz="48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AC 220V</a:t>
                      </a:r>
                      <a:endParaRPr lang="ko-KR" altLang="en-US" sz="48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4608405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8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정격 전류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3A rms</a:t>
                      </a:r>
                      <a:endParaRPr lang="ko-KR" altLang="en-US" sz="48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4.3A rms</a:t>
                      </a:r>
                      <a:endParaRPr lang="ko-KR" altLang="en-US" sz="48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57298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8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최대 전류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9A rms</a:t>
                      </a:r>
                      <a:endParaRPr lang="ko-KR" altLang="en-US" sz="48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12.9A rms</a:t>
                      </a:r>
                      <a:endParaRPr lang="ko-KR" altLang="en-US" sz="48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391020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8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치수</a:t>
                      </a:r>
                      <a:r>
                        <a:rPr lang="en-US" altLang="ko-KR" sz="48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[mm]</a:t>
                      </a:r>
                      <a:endParaRPr lang="ko-KR" altLang="en-US" sz="48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169x122x57</a:t>
                      </a:r>
                      <a:endParaRPr lang="ko-KR" altLang="en-US" sz="48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184x122x57</a:t>
                      </a:r>
                      <a:endParaRPr lang="ko-KR" altLang="en-US" sz="48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608129"/>
                  </a:ext>
                </a:extLst>
              </a:tr>
              <a:tr h="288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8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제어 방식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 gridSpan="2">
                  <a:txBody>
                    <a:bodyPr/>
                    <a:lstStyle/>
                    <a:p>
                      <a:pPr lvl="1" algn="l" latinLnBrk="1"/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PWM </a:t>
                      </a:r>
                      <a:r>
                        <a:rPr lang="ko-KR" altLang="en-US" sz="4800" dirty="0" err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정현파</a:t>
                      </a:r>
                      <a:r>
                        <a:rPr lang="ko-KR" altLang="en-US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 제어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5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7665701"/>
                  </a:ext>
                </a:extLst>
              </a:tr>
              <a:tr h="288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8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보호 회로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 gridSpan="2">
                  <a:txBody>
                    <a:bodyPr/>
                    <a:lstStyle/>
                    <a:p>
                      <a:pPr lvl="1" algn="l" latinLnBrk="1"/>
                      <a:r>
                        <a:rPr lang="ko-KR" altLang="en-US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과전류 </a:t>
                      </a:r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과전압 </a:t>
                      </a:r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과열 </a:t>
                      </a:r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4800" dirty="0" err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엔코더에러</a:t>
                      </a:r>
                      <a:endParaRPr lang="ko-KR" altLang="en-US" sz="48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5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6303102"/>
                  </a:ext>
                </a:extLst>
              </a:tr>
              <a:tr h="288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8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통신 방식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 gridSpan="2">
                  <a:txBody>
                    <a:bodyPr/>
                    <a:lstStyle/>
                    <a:p>
                      <a:pPr lvl="1" algn="l" latinLnBrk="1"/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485ModbusRTU / RS232 / CAN</a:t>
                      </a:r>
                      <a:endParaRPr lang="ko-KR" altLang="en-US" sz="48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5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9088718"/>
                  </a:ext>
                </a:extLst>
              </a:tr>
              <a:tr h="288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8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피드백 센서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 gridSpan="2">
                  <a:txBody>
                    <a:bodyPr/>
                    <a:lstStyle/>
                    <a:p>
                      <a:pPr lvl="1" algn="l" latinLnBrk="1"/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17bit Absolute Encoder</a:t>
                      </a:r>
                    </a:p>
                    <a:p>
                      <a:pPr lvl="1" algn="l" latinLnBrk="1"/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SC Encoder, Linear Sensor</a:t>
                      </a:r>
                      <a:endParaRPr lang="ko-KR" altLang="en-US" sz="48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5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0968711"/>
                  </a:ext>
                </a:extLst>
              </a:tr>
              <a:tr h="402280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48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기   능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 gridSpan="2">
                  <a:txBody>
                    <a:bodyPr/>
                    <a:lstStyle/>
                    <a:p>
                      <a:pPr lvl="1" algn="l" latinLnBrk="1"/>
                      <a:r>
                        <a:rPr lang="ko-KR" altLang="en-US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속도제어 </a:t>
                      </a:r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토크제어 </a:t>
                      </a:r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위치제어</a:t>
                      </a:r>
                      <a:endParaRPr lang="en-US" altLang="ko-KR" sz="48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lvl="1" algn="l" latinLnBrk="1"/>
                      <a:r>
                        <a:rPr lang="en-US" altLang="ko-KR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PTP</a:t>
                      </a:r>
                      <a:r>
                        <a:rPr lang="ko-KR" altLang="en-US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위치 모션이동제어</a:t>
                      </a:r>
                      <a:endParaRPr lang="en-US" altLang="ko-KR" sz="48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lvl="1" algn="l" latinLnBrk="1"/>
                      <a:r>
                        <a:rPr lang="ko-KR" altLang="en-US" sz="4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위치메모리내장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artDeco"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5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0917113"/>
                  </a:ext>
                </a:extLst>
              </a:tr>
            </a:tbl>
          </a:graphicData>
        </a:graphic>
      </p:graphicFrame>
      <p:sp>
        <p:nvSpPr>
          <p:cNvPr id="6" name="부제목 2">
            <a:extLst>
              <a:ext uri="{FF2B5EF4-FFF2-40B4-BE49-F238E27FC236}">
                <a16:creationId xmlns:a16="http://schemas.microsoft.com/office/drawing/2014/main" id="{32AFBFC5-B79F-4FBB-B695-07C4C4DC56B0}"/>
              </a:ext>
            </a:extLst>
          </p:cNvPr>
          <p:cNvSpPr txBox="1">
            <a:spLocks/>
          </p:cNvSpPr>
          <p:nvPr/>
        </p:nvSpPr>
        <p:spPr>
          <a:xfrm>
            <a:off x="0" y="1032389"/>
            <a:ext cx="17279938" cy="3321454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>
            <a:lvl1pPr marL="0" indent="0" algn="l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378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864017" indent="0" algn="ctr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3402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728033" indent="0" algn="ctr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3024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2592050" indent="0" algn="ctr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646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3456066" indent="0" algn="ctr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646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4320083" indent="0" algn="ctr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646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5184099" indent="0" algn="ctr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646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6048116" indent="0" algn="ctr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646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6912132" indent="0" algn="ctr" defTabSz="864017" rtl="0" eaLnBrk="1" latinLnBrk="1" hangingPunct="1">
              <a:spcBef>
                <a:spcPct val="20000"/>
              </a:spcBef>
              <a:spcAft>
                <a:spcPts val="1134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646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3600" b="1" dirty="0">
                <a:solidFill>
                  <a:srgbClr val="FFC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</a:rPr>
              <a:t>드라이버 사양</a:t>
            </a:r>
          </a:p>
        </p:txBody>
      </p:sp>
    </p:spTree>
    <p:extLst>
      <p:ext uri="{BB962C8B-B14F-4D97-AF65-F5344CB8AC3E}">
        <p14:creationId xmlns:p14="http://schemas.microsoft.com/office/powerpoint/2010/main" val="635530394"/>
      </p:ext>
    </p:extLst>
  </p:cSld>
  <p:clrMapOvr>
    <a:masterClrMapping/>
  </p:clrMapOvr>
</p:sld>
</file>

<file path=ppt/theme/theme1.xml><?xml version="1.0" encoding="utf-8"?>
<a:theme xmlns:a="http://schemas.openxmlformats.org/drawingml/2006/main" name="New_Korea03">
  <a:themeElements>
    <a:clrScheme name="Korea03">
      <a:dk1>
        <a:srgbClr val="000000"/>
      </a:dk1>
      <a:lt1>
        <a:srgbClr val="FFFFFF"/>
      </a:lt1>
      <a:dk2>
        <a:srgbClr val="0362B9"/>
      </a:dk2>
      <a:lt2>
        <a:srgbClr val="BCE7FA"/>
      </a:lt2>
      <a:accent1>
        <a:srgbClr val="3DB5DB"/>
      </a:accent1>
      <a:accent2>
        <a:srgbClr val="DF9B29"/>
      </a:accent2>
      <a:accent3>
        <a:srgbClr val="6699FF"/>
      </a:accent3>
      <a:accent4>
        <a:srgbClr val="D361AA"/>
      </a:accent4>
      <a:accent5>
        <a:srgbClr val="A3D75D"/>
      </a:accent5>
      <a:accent6>
        <a:srgbClr val="D36161"/>
      </a:accent6>
      <a:hlink>
        <a:srgbClr val="FF9933"/>
      </a:hlink>
      <a:folHlink>
        <a:srgbClr val="FF3399"/>
      </a:folHlink>
    </a:clrScheme>
    <a:fontScheme name="Korea03">
      <a:majorFont>
        <a:latin typeface="Corbel"/>
        <a:ea typeface=""/>
        <a:cs typeface=""/>
        <a:font script="Jpan" typeface="HG創英角ｺﾞｼｯｸUB"/>
        <a:font script="Hang" typeface="맑은 고딕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w Cen MT"/>
        <a:ea typeface=""/>
        <a:cs typeface=""/>
        <a:font script="Jpan" typeface="HGｺﾞｼｯｸE"/>
        <a:font script="Hang" typeface="휴먼모음T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Korea03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hade val="100000"/>
                <a:satMod val="115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TM10237563[[fn=우주 테마]]</Template>
  <TotalTime>251</TotalTime>
  <Words>78</Words>
  <Application>Microsoft Office PowerPoint</Application>
  <PresentationFormat>사용자 지정</PresentationFormat>
  <Paragraphs>33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0" baseType="lpstr">
      <vt:lpstr>맑은 고딕</vt:lpstr>
      <vt:lpstr>휴먼모음T</vt:lpstr>
      <vt:lpstr>Arial</vt:lpstr>
      <vt:lpstr>Corbel</vt:lpstr>
      <vt:lpstr>Tw Cen MT</vt:lpstr>
      <vt:lpstr>Wingdings</vt:lpstr>
      <vt:lpstr>Wingdings 2</vt:lpstr>
      <vt:lpstr>Wingdings 3</vt:lpstr>
      <vt:lpstr>New_Korea03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드라이버 특징</dc:title>
  <dc:creator>sigi ins.</dc:creator>
  <cp:lastModifiedBy>sigi ins.</cp:lastModifiedBy>
  <cp:revision>39</cp:revision>
  <cp:lastPrinted>2020-10-16T05:37:43Z</cp:lastPrinted>
  <dcterms:created xsi:type="dcterms:W3CDTF">2020-10-15T09:24:09Z</dcterms:created>
  <dcterms:modified xsi:type="dcterms:W3CDTF">2020-10-19T00:44:58Z</dcterms:modified>
</cp:coreProperties>
</file>