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6" r:id="rId3"/>
  </p:sldIdLst>
  <p:sldSz cx="6858000" cy="9906000" type="A4"/>
  <p:notesSz cx="6797675" cy="9926638"/>
  <p:defaultTextStyle>
    <a:defPPr>
      <a:defRPr lang="ko-KR"/>
    </a:defPPr>
    <a:lvl1pPr marL="0" algn="l" defTabSz="303032" rtl="0" eaLnBrk="1" latinLnBrk="1" hangingPunct="1">
      <a:defRPr sz="597" kern="1200">
        <a:solidFill>
          <a:schemeClr val="tx1"/>
        </a:solidFill>
        <a:latin typeface="+mn-lt"/>
        <a:ea typeface="+mn-ea"/>
        <a:cs typeface="+mn-cs"/>
      </a:defRPr>
    </a:lvl1pPr>
    <a:lvl2pPr marL="151516" algn="l" defTabSz="303032" rtl="0" eaLnBrk="1" latinLnBrk="1" hangingPunct="1">
      <a:defRPr sz="597" kern="1200">
        <a:solidFill>
          <a:schemeClr val="tx1"/>
        </a:solidFill>
        <a:latin typeface="+mn-lt"/>
        <a:ea typeface="+mn-ea"/>
        <a:cs typeface="+mn-cs"/>
      </a:defRPr>
    </a:lvl2pPr>
    <a:lvl3pPr marL="303032" algn="l" defTabSz="303032" rtl="0" eaLnBrk="1" latinLnBrk="1" hangingPunct="1">
      <a:defRPr sz="597" kern="1200">
        <a:solidFill>
          <a:schemeClr val="tx1"/>
        </a:solidFill>
        <a:latin typeface="+mn-lt"/>
        <a:ea typeface="+mn-ea"/>
        <a:cs typeface="+mn-cs"/>
      </a:defRPr>
    </a:lvl3pPr>
    <a:lvl4pPr marL="454548" algn="l" defTabSz="303032" rtl="0" eaLnBrk="1" latinLnBrk="1" hangingPunct="1">
      <a:defRPr sz="597" kern="1200">
        <a:solidFill>
          <a:schemeClr val="tx1"/>
        </a:solidFill>
        <a:latin typeface="+mn-lt"/>
        <a:ea typeface="+mn-ea"/>
        <a:cs typeface="+mn-cs"/>
      </a:defRPr>
    </a:lvl4pPr>
    <a:lvl5pPr marL="606064" algn="l" defTabSz="303032" rtl="0" eaLnBrk="1" latinLnBrk="1" hangingPunct="1">
      <a:defRPr sz="597" kern="1200">
        <a:solidFill>
          <a:schemeClr val="tx1"/>
        </a:solidFill>
        <a:latin typeface="+mn-lt"/>
        <a:ea typeface="+mn-ea"/>
        <a:cs typeface="+mn-cs"/>
      </a:defRPr>
    </a:lvl5pPr>
    <a:lvl6pPr marL="757580" algn="l" defTabSz="303032" rtl="0" eaLnBrk="1" latinLnBrk="1" hangingPunct="1">
      <a:defRPr sz="597" kern="1200">
        <a:solidFill>
          <a:schemeClr val="tx1"/>
        </a:solidFill>
        <a:latin typeface="+mn-lt"/>
        <a:ea typeface="+mn-ea"/>
        <a:cs typeface="+mn-cs"/>
      </a:defRPr>
    </a:lvl6pPr>
    <a:lvl7pPr marL="909096" algn="l" defTabSz="303032" rtl="0" eaLnBrk="1" latinLnBrk="1" hangingPunct="1">
      <a:defRPr sz="597" kern="1200">
        <a:solidFill>
          <a:schemeClr val="tx1"/>
        </a:solidFill>
        <a:latin typeface="+mn-lt"/>
        <a:ea typeface="+mn-ea"/>
        <a:cs typeface="+mn-cs"/>
      </a:defRPr>
    </a:lvl7pPr>
    <a:lvl8pPr marL="1060613" algn="l" defTabSz="303032" rtl="0" eaLnBrk="1" latinLnBrk="1" hangingPunct="1">
      <a:defRPr sz="597" kern="1200">
        <a:solidFill>
          <a:schemeClr val="tx1"/>
        </a:solidFill>
        <a:latin typeface="+mn-lt"/>
        <a:ea typeface="+mn-ea"/>
        <a:cs typeface="+mn-cs"/>
      </a:defRPr>
    </a:lvl8pPr>
    <a:lvl9pPr marL="1212129" algn="l" defTabSz="303032" rtl="0" eaLnBrk="1" latinLnBrk="1" hangingPunct="1">
      <a:defRPr sz="5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9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1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EAF-8921-46C6-AF37-72BFA8B3EDCC}" type="datetimeFigureOut">
              <a:rPr lang="ko-KR" altLang="en-US" smtClean="0"/>
              <a:t>2019-10-28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0894-CDDD-4CAC-B511-783E53622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80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EAF-8921-46C6-AF37-72BFA8B3EDCC}" type="datetimeFigureOut">
              <a:rPr lang="ko-KR" altLang="en-US" smtClean="0"/>
              <a:t>2019-10-28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0894-CDDD-4CAC-B511-783E53622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15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EAF-8921-46C6-AF37-72BFA8B3EDCC}" type="datetimeFigureOut">
              <a:rPr lang="ko-KR" altLang="en-US" smtClean="0"/>
              <a:t>2019-10-28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0894-CDDD-4CAC-B511-783E53622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536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EAF-8921-46C6-AF37-72BFA8B3EDCC}" type="datetimeFigureOut">
              <a:rPr lang="ko-KR" altLang="en-US" smtClean="0"/>
              <a:t>2019-10-28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0894-CDDD-4CAC-B511-783E53622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71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EAF-8921-46C6-AF37-72BFA8B3EDCC}" type="datetimeFigureOut">
              <a:rPr lang="ko-KR" altLang="en-US" smtClean="0"/>
              <a:t>2019-10-28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0894-CDDD-4CAC-B511-783E53622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12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EAF-8921-46C6-AF37-72BFA8B3EDCC}" type="datetimeFigureOut">
              <a:rPr lang="ko-KR" altLang="en-US" smtClean="0"/>
              <a:t>2019-10-28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0894-CDDD-4CAC-B511-783E53622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57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EAF-8921-46C6-AF37-72BFA8B3EDCC}" type="datetimeFigureOut">
              <a:rPr lang="ko-KR" altLang="en-US" smtClean="0"/>
              <a:t>2019-10-28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0894-CDDD-4CAC-B511-783E53622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16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EAF-8921-46C6-AF37-72BFA8B3EDCC}" type="datetimeFigureOut">
              <a:rPr lang="ko-KR" altLang="en-US" smtClean="0"/>
              <a:t>2019-10-28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0894-CDDD-4CAC-B511-783E53622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54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EAF-8921-46C6-AF37-72BFA8B3EDCC}" type="datetimeFigureOut">
              <a:rPr lang="ko-KR" altLang="en-US" smtClean="0"/>
              <a:t>2019-10-28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0894-CDDD-4CAC-B511-783E53622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04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EAF-8921-46C6-AF37-72BFA8B3EDCC}" type="datetimeFigureOut">
              <a:rPr lang="ko-KR" altLang="en-US" smtClean="0"/>
              <a:t>2019-10-28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0894-CDDD-4CAC-B511-783E53622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09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EAF-8921-46C6-AF37-72BFA8B3EDCC}" type="datetimeFigureOut">
              <a:rPr lang="ko-KR" altLang="en-US" smtClean="0"/>
              <a:t>2019-10-28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0894-CDDD-4CAC-B511-783E53622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42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06EAF-8921-46C6-AF37-72BFA8B3EDCC}" type="datetimeFigureOut">
              <a:rPr lang="ko-KR" altLang="en-US" smtClean="0"/>
              <a:t>2019-10-28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A0894-CDDD-4CAC-B511-783E53622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78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33211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9013" y="6525529"/>
            <a:ext cx="1975662" cy="1700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직사각형 10"/>
          <p:cNvSpPr/>
          <p:nvPr/>
        </p:nvSpPr>
        <p:spPr>
          <a:xfrm>
            <a:off x="57288" y="4662854"/>
            <a:ext cx="6743424" cy="15850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36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Perfect Solution for</a:t>
            </a:r>
          </a:p>
          <a:p>
            <a:r>
              <a:rPr lang="en-US" altLang="ko-KR" sz="36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6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Bucket Movement</a:t>
            </a:r>
            <a:r>
              <a:rPr lang="en-US" altLang="ko-KR" sz="28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</a:p>
          <a:p>
            <a:endParaRPr lang="en-US" altLang="ko-KR" sz="25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105401" y="211667"/>
            <a:ext cx="1638022" cy="440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n-ea"/>
              </a:rPr>
              <a:t>HYUNDAI GENUINE PARTS</a:t>
            </a:r>
            <a:endParaRPr lang="ko-KR" altLang="en-US" sz="800" b="1">
              <a:latin typeface="+mn-ea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70" r="67959"/>
          <a:stretch/>
        </p:blipFill>
        <p:spPr>
          <a:xfrm>
            <a:off x="10397" y="6332114"/>
            <a:ext cx="2854632" cy="2574819"/>
          </a:xfrm>
          <a:prstGeom prst="rect">
            <a:avLst/>
          </a:prstGeom>
        </p:spPr>
      </p:pic>
      <p:cxnSp>
        <p:nvCxnSpPr>
          <p:cNvPr id="17" name="직선 화살표 연결선 16"/>
          <p:cNvCxnSpPr/>
          <p:nvPr/>
        </p:nvCxnSpPr>
        <p:spPr>
          <a:xfrm flipH="1" flipV="1">
            <a:off x="1445812" y="7074135"/>
            <a:ext cx="1056319" cy="301604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55" t="35000" r="33559" b="25462"/>
          <a:stretch/>
        </p:blipFill>
        <p:spPr>
          <a:xfrm rot="5400000">
            <a:off x="815139" y="1163546"/>
            <a:ext cx="1961543" cy="141244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23" name="직선 연결선 22"/>
          <p:cNvCxnSpPr/>
          <p:nvPr/>
        </p:nvCxnSpPr>
        <p:spPr>
          <a:xfrm flipV="1">
            <a:off x="338968" y="1130532"/>
            <a:ext cx="1106844" cy="1031595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38968" y="2370769"/>
            <a:ext cx="1157992" cy="244457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3094910" y="8806650"/>
            <a:ext cx="3438894" cy="7831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4486276" y="6258105"/>
            <a:ext cx="2257147" cy="2165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■</a:t>
            </a:r>
            <a:r>
              <a:rPr lang="en-US" altLang="ko-KR" sz="16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Applied Vehicles</a:t>
            </a:r>
          </a:p>
          <a:p>
            <a:pPr>
              <a:lnSpc>
                <a:spcPct val="200000"/>
              </a:lnSpc>
            </a:pPr>
            <a:r>
              <a:rPr lang="ko-KR" altLang="en-US" sz="14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en-US" altLang="ko-KR" sz="14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9 Series</a:t>
            </a:r>
            <a:r>
              <a:rPr lang="ko-KR" altLang="en-US" sz="1400" b="1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Excavator</a:t>
            </a:r>
          </a:p>
          <a:p>
            <a:pPr>
              <a:lnSpc>
                <a:spcPct val="200000"/>
              </a:lnSpc>
            </a:pPr>
            <a:r>
              <a:rPr lang="en-US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-21ton</a:t>
            </a:r>
            <a:r>
              <a:rPr lang="ko-KR" altLang="en-US" sz="1200" b="1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200" b="1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b="1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Pin Size</a:t>
            </a:r>
            <a:r>
              <a:rPr lang="ko-KR" altLang="en-US" sz="1200" b="1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Ø80</a:t>
            </a:r>
            <a:r>
              <a:rPr lang="ko-KR" altLang="en-US" sz="1200" b="1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-30ton</a:t>
            </a:r>
            <a:r>
              <a:rPr lang="ko-KR" altLang="en-US" sz="1200" b="1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200" b="1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b="1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Pin Size Ø90</a:t>
            </a:r>
            <a:r>
              <a:rPr lang="ko-KR" altLang="en-US" sz="1200" b="1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2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-52ton </a:t>
            </a:r>
            <a:r>
              <a:rPr lang="ko-KR" altLang="en-US" sz="1200" b="1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b="1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Pin Size Ø120</a:t>
            </a:r>
            <a:r>
              <a:rPr lang="ko-KR" altLang="en-US" sz="1200" b="1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2741486" y="368840"/>
            <a:ext cx="435586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5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Variable DISC</a:t>
            </a:r>
            <a:endParaRPr lang="ko-KR" altLang="en-US" sz="45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en-US" altLang="ko-KR" sz="25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“ Automatic Gap </a:t>
            </a:r>
          </a:p>
          <a:p>
            <a:pPr algn="ctr"/>
            <a:r>
              <a:rPr lang="en-US" altLang="ko-KR" sz="2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Adjustment Device”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072841" y="8808995"/>
            <a:ext cx="1054172" cy="286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Authorized dealer</a:t>
            </a:r>
            <a:endParaRPr lang="ko-KR" altLang="en-US" sz="8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" name="타원 1"/>
          <p:cNvSpPr/>
          <p:nvPr/>
        </p:nvSpPr>
        <p:spPr>
          <a:xfrm rot="2431944">
            <a:off x="2714546" y="6511268"/>
            <a:ext cx="1102031" cy="136227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83" t="38555" r="23966" b="37741"/>
          <a:stretch/>
        </p:blipFill>
        <p:spPr>
          <a:xfrm>
            <a:off x="329912" y="8967969"/>
            <a:ext cx="2535117" cy="61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05" y="1062188"/>
            <a:ext cx="3369008" cy="221793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242454" y="5269"/>
            <a:ext cx="6320716" cy="1024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No Need to Use Washer Any More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6200" y="1308555"/>
            <a:ext cx="2957945" cy="563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8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●</a:t>
            </a:r>
            <a:r>
              <a:rPr lang="ko-KR" altLang="en-US" sz="18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Applied Position</a:t>
            </a:r>
          </a:p>
          <a:p>
            <a:r>
              <a:rPr lang="en-US" altLang="ko-KR" sz="12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ko-KR" altLang="en-US" sz="1600" b="1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ㆍ</a:t>
            </a:r>
            <a:r>
              <a:rPr lang="en-US" altLang="ko-KR" sz="16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Bucket or</a:t>
            </a:r>
            <a:r>
              <a:rPr lang="ko-KR" altLang="en-US" sz="1600" b="1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Quick Coupler</a:t>
            </a:r>
            <a:endParaRPr lang="en-US" altLang="ko-KR" sz="1600" b="1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3113637" y="2232633"/>
            <a:ext cx="111919" cy="114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꺾인 연결선 15"/>
          <p:cNvCxnSpPr/>
          <p:nvPr/>
        </p:nvCxnSpPr>
        <p:spPr>
          <a:xfrm>
            <a:off x="374650" y="1869217"/>
            <a:ext cx="2738987" cy="420687"/>
          </a:xfrm>
          <a:prstGeom prst="bentConnector3">
            <a:avLst>
              <a:gd name="adj1" fmla="val 87634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양쪽 모서리가 둥근 사각형 22"/>
          <p:cNvSpPr/>
          <p:nvPr/>
        </p:nvSpPr>
        <p:spPr>
          <a:xfrm>
            <a:off x="213399" y="3271086"/>
            <a:ext cx="2240440" cy="265403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Variable </a:t>
            </a:r>
            <a:r>
              <a:rPr lang="ko-KR" altLang="en-US" sz="12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DISC</a:t>
            </a:r>
            <a:r>
              <a:rPr lang="ko-KR" altLang="en-US" sz="12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vs Washer</a:t>
            </a:r>
            <a:endParaRPr lang="ko-KR" altLang="en-US" sz="120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2453839" y="3523629"/>
            <a:ext cx="403681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731"/>
              </p:ext>
            </p:extLst>
          </p:nvPr>
        </p:nvGraphicFramePr>
        <p:xfrm>
          <a:off x="213399" y="3618795"/>
          <a:ext cx="6277254" cy="85899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120101"/>
                <a:gridCol w="3108960"/>
                <a:gridCol w="2048193"/>
              </a:tblGrid>
              <a:tr h="2999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Classification</a:t>
                      </a:r>
                      <a:endParaRPr lang="ko-KR" altLang="en-US" sz="11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Variable </a:t>
                      </a:r>
                      <a:r>
                        <a:rPr lang="ko-KR" altLang="en-US" sz="110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DISC</a:t>
                      </a:r>
                      <a:r>
                        <a:rPr lang="ko-KR" altLang="en-US" sz="110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endParaRPr lang="ko-KR" altLang="en-US" sz="11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Standard</a:t>
                      </a:r>
                      <a:r>
                        <a:rPr lang="en-US" altLang="ko-KR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Washer</a:t>
                      </a:r>
                      <a:endParaRPr lang="ko-KR" altLang="en-US" sz="11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Workability</a:t>
                      </a:r>
                      <a:endParaRPr lang="ko-KR" altLang="en-US" sz="11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Gap</a:t>
                      </a:r>
                      <a:r>
                        <a:rPr lang="en-US" altLang="ko-KR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Repair in One Installation</a:t>
                      </a:r>
                      <a:endParaRPr lang="ko-KR" altLang="en-US" sz="1100" dirty="0" smtClean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Repetitive tasks</a:t>
                      </a:r>
                      <a:endParaRPr lang="ko-KR" altLang="en-US" sz="11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Manageability</a:t>
                      </a:r>
                      <a:endParaRPr lang="ko-KR" altLang="en-US" sz="11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Simple Modification of Bucket Movement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Low  Efficiency</a:t>
                      </a:r>
                      <a:endParaRPr lang="ko-KR" altLang="en-US" sz="11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양쪽 모서리가 둥근 사각형 28"/>
          <p:cNvSpPr/>
          <p:nvPr/>
        </p:nvSpPr>
        <p:spPr>
          <a:xfrm>
            <a:off x="213399" y="4630865"/>
            <a:ext cx="1742401" cy="265403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Composition</a:t>
            </a:r>
            <a:endParaRPr lang="ko-KR" altLang="en-US" sz="12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1955800" y="4887766"/>
            <a:ext cx="45348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1955799" y="4649383"/>
            <a:ext cx="4411749" cy="229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Gap Adjustability by Adding Grease</a:t>
            </a:r>
            <a:endParaRPr lang="en-US" altLang="ko-KR" sz="1100" b="1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468217" y="3287075"/>
            <a:ext cx="3380970" cy="229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Accomplish All of </a:t>
            </a:r>
            <a:r>
              <a:rPr lang="en-US" altLang="ko-KR" sz="1100" b="1" dirty="0" err="1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Assignd</a:t>
            </a:r>
            <a:r>
              <a:rPr lang="en-US" altLang="ko-KR" sz="11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Work All At Once !</a:t>
            </a:r>
            <a:endParaRPr lang="en-US" altLang="ko-KR" sz="1100" b="1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55" t="35000" r="33559" b="25462"/>
          <a:stretch/>
        </p:blipFill>
        <p:spPr>
          <a:xfrm>
            <a:off x="508532" y="5233459"/>
            <a:ext cx="2641426" cy="1902001"/>
          </a:xfrm>
          <a:prstGeom prst="rect">
            <a:avLst/>
          </a:prstGeom>
        </p:spPr>
      </p:pic>
      <p:cxnSp>
        <p:nvCxnSpPr>
          <p:cNvPr id="42" name="직선 연결선 41"/>
          <p:cNvCxnSpPr/>
          <p:nvPr/>
        </p:nvCxnSpPr>
        <p:spPr>
          <a:xfrm>
            <a:off x="1955800" y="7591066"/>
            <a:ext cx="45348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7" r="11304"/>
          <a:stretch/>
        </p:blipFill>
        <p:spPr>
          <a:xfrm>
            <a:off x="213399" y="7793762"/>
            <a:ext cx="1679171" cy="1530479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3968063" y="7700478"/>
            <a:ext cx="2679998" cy="1810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①</a:t>
            </a:r>
            <a:r>
              <a:rPr lang="en-US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Remove Pin from Bucket</a:t>
            </a:r>
          </a:p>
          <a:p>
            <a:r>
              <a:rPr lang="en-US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(Quick Coupler)</a:t>
            </a:r>
          </a:p>
          <a:p>
            <a:pPr>
              <a:lnSpc>
                <a:spcPct val="200000"/>
              </a:lnSpc>
            </a:pPr>
            <a:r>
              <a:rPr lang="ko-KR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②</a:t>
            </a:r>
            <a:r>
              <a:rPr lang="en-US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Remove Cover Plate from Arm</a:t>
            </a:r>
          </a:p>
          <a:p>
            <a:r>
              <a:rPr lang="en-US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③Install Variable DISC</a:t>
            </a:r>
          </a:p>
          <a:p>
            <a:r>
              <a:rPr lang="en-US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(NO Bolts Needed)</a:t>
            </a:r>
          </a:p>
          <a:p>
            <a:endParaRPr lang="en-US" altLang="ko-KR" sz="700" b="1" dirty="0" smtClean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④Reassemble Removed Pins for     </a:t>
            </a:r>
          </a:p>
          <a:p>
            <a:r>
              <a:rPr lang="en-US" altLang="ko-KR" sz="12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Completion</a:t>
            </a:r>
            <a:endParaRPr lang="en-US" altLang="ko-KR" sz="1200" b="1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263409" y="5038219"/>
            <a:ext cx="3942191" cy="2275307"/>
            <a:chOff x="2154493" y="5253899"/>
            <a:chExt cx="3942191" cy="2275307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0" r="16300"/>
            <a:stretch/>
          </p:blipFill>
          <p:spPr>
            <a:xfrm>
              <a:off x="4296100" y="5610457"/>
              <a:ext cx="1456499" cy="1719021"/>
            </a:xfrm>
            <a:prstGeom prst="rect">
              <a:avLst/>
            </a:prstGeom>
          </p:spPr>
        </p:pic>
        <p:sp>
          <p:nvSpPr>
            <p:cNvPr id="46" name="모서리가 둥근 직사각형 45"/>
            <p:cNvSpPr/>
            <p:nvPr/>
          </p:nvSpPr>
          <p:spPr>
            <a:xfrm>
              <a:off x="4413208" y="5253899"/>
              <a:ext cx="1143150" cy="271150"/>
            </a:xfrm>
            <a:prstGeom prst="round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 smtClean="0">
                  <a:solidFill>
                    <a:srgbClr val="00206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Component</a:t>
              </a:r>
              <a:endParaRPr lang="en-US" altLang="ko-KR" sz="11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2154493" y="7272601"/>
              <a:ext cx="3942191" cy="256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200" b="1" dirty="0" err="1" smtClean="0">
                  <a:solidFill>
                    <a:srgbClr val="00206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ㆍ</a:t>
              </a:r>
              <a:r>
                <a:rPr lang="en-US" altLang="ko-KR" sz="1200" b="1" dirty="0" smtClean="0">
                  <a:solidFill>
                    <a:srgbClr val="00206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Replace Washers as Multiple internal Snap Rings</a:t>
              </a:r>
              <a:endParaRPr lang="en-US" altLang="ko-KR" sz="12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cxnSp>
          <p:nvCxnSpPr>
            <p:cNvPr id="49" name="꺾인 연결선 48"/>
            <p:cNvCxnSpPr/>
            <p:nvPr/>
          </p:nvCxnSpPr>
          <p:spPr>
            <a:xfrm flipV="1">
              <a:off x="2383161" y="6595316"/>
              <a:ext cx="3168127" cy="933890"/>
            </a:xfrm>
            <a:prstGeom prst="bentConnector3">
              <a:avLst>
                <a:gd name="adj1" fmla="val 115349"/>
              </a:avLst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직사각형 55"/>
          <p:cNvSpPr/>
          <p:nvPr/>
        </p:nvSpPr>
        <p:spPr>
          <a:xfrm>
            <a:off x="158534" y="4983667"/>
            <a:ext cx="2875611" cy="296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err="1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ㆍ</a:t>
            </a:r>
            <a:r>
              <a:rPr lang="en-US" altLang="ko-KR" sz="12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Slim Size Cylinder Concept</a:t>
            </a:r>
            <a:endParaRPr lang="en-US" altLang="ko-KR" sz="1200" b="1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57" name="꺾인 연결선 56"/>
          <p:cNvCxnSpPr/>
          <p:nvPr/>
        </p:nvCxnSpPr>
        <p:spPr>
          <a:xfrm>
            <a:off x="366337" y="5233459"/>
            <a:ext cx="2125740" cy="321952"/>
          </a:xfrm>
          <a:prstGeom prst="bentConnector3">
            <a:avLst>
              <a:gd name="adj1" fmla="val 100320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모서리가 둥근 직사각형 59"/>
          <p:cNvSpPr/>
          <p:nvPr/>
        </p:nvSpPr>
        <p:spPr>
          <a:xfrm>
            <a:off x="242454" y="9382888"/>
            <a:ext cx="1557234" cy="271150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1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Original Cover Plate</a:t>
            </a:r>
            <a:endParaRPr lang="en-US" altLang="ko-KR" sz="1100" b="1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62" name="직선 화살표 연결선 61"/>
          <p:cNvCxnSpPr>
            <a:stCxn id="60" idx="0"/>
          </p:cNvCxnSpPr>
          <p:nvPr/>
        </p:nvCxnSpPr>
        <p:spPr>
          <a:xfrm flipH="1" flipV="1">
            <a:off x="980903" y="8512228"/>
            <a:ext cx="40168" cy="8706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양쪽 모서리가 둥근 사각형 34"/>
          <p:cNvSpPr/>
          <p:nvPr/>
        </p:nvSpPr>
        <p:spPr>
          <a:xfrm>
            <a:off x="213399" y="7334137"/>
            <a:ext cx="1742401" cy="265403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Simple </a:t>
            </a:r>
            <a:r>
              <a:rPr lang="en-US" altLang="ko-KR" sz="12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Installationity</a:t>
            </a:r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9" t="1987" r="29109" b="-1"/>
          <a:stretch/>
        </p:blipFill>
        <p:spPr>
          <a:xfrm rot="5400000">
            <a:off x="2414408" y="7750482"/>
            <a:ext cx="1510374" cy="1596935"/>
          </a:xfrm>
          <a:prstGeom prst="rect">
            <a:avLst/>
          </a:prstGeom>
        </p:spPr>
      </p:pic>
      <p:sp>
        <p:nvSpPr>
          <p:cNvPr id="19" name="오른쪽 화살표 18"/>
          <p:cNvSpPr/>
          <p:nvPr/>
        </p:nvSpPr>
        <p:spPr>
          <a:xfrm>
            <a:off x="2038966" y="8211748"/>
            <a:ext cx="224443" cy="5902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2456269" y="9382888"/>
            <a:ext cx="1387378" cy="271150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Variable DISC</a:t>
            </a:r>
            <a:endParaRPr lang="en-US" altLang="ko-KR" sz="1100" b="1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50" name="직선 화살표 연결선 49"/>
          <p:cNvCxnSpPr>
            <a:stCxn id="45" idx="0"/>
          </p:cNvCxnSpPr>
          <p:nvPr/>
        </p:nvCxnSpPr>
        <p:spPr>
          <a:xfrm flipV="1">
            <a:off x="3149958" y="8886334"/>
            <a:ext cx="142102" cy="4965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오른쪽 화살표 54"/>
          <p:cNvSpPr/>
          <p:nvPr/>
        </p:nvSpPr>
        <p:spPr>
          <a:xfrm>
            <a:off x="3560110" y="5839957"/>
            <a:ext cx="224443" cy="5902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1955799" y="7368481"/>
            <a:ext cx="4411749" cy="229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Replace existing Cover Plate</a:t>
            </a:r>
            <a:endParaRPr lang="en-US" altLang="ko-KR" sz="1100" b="1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73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</TotalTime>
  <Words>169</Words>
  <Application>Microsoft Office PowerPoint</Application>
  <PresentationFormat>A4 용지(210x297mm)</PresentationFormat>
  <Paragraphs>43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8" baseType="lpstr">
      <vt:lpstr>HY헤드라인M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개발1</dc:creator>
  <cp:lastModifiedBy>cjw</cp:lastModifiedBy>
  <cp:revision>210</cp:revision>
  <cp:lastPrinted>2016-05-27T09:37:58Z</cp:lastPrinted>
  <dcterms:created xsi:type="dcterms:W3CDTF">2016-05-07T01:07:10Z</dcterms:created>
  <dcterms:modified xsi:type="dcterms:W3CDTF">2019-10-28T01:02:37Z</dcterms:modified>
</cp:coreProperties>
</file>